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notesMasterIdLst>
    <p:notesMasterId r:id="rId34"/>
  </p:notesMasterIdLst>
  <p:sldIdLst>
    <p:sldId id="256" r:id="rId5"/>
    <p:sldId id="283" r:id="rId6"/>
    <p:sldId id="284" r:id="rId7"/>
    <p:sldId id="287" r:id="rId8"/>
    <p:sldId id="280" r:id="rId9"/>
    <p:sldId id="258" r:id="rId10"/>
    <p:sldId id="259" r:id="rId11"/>
    <p:sldId id="286" r:id="rId12"/>
    <p:sldId id="285" r:id="rId13"/>
    <p:sldId id="263" r:id="rId14"/>
    <p:sldId id="275" r:id="rId15"/>
    <p:sldId id="276" r:id="rId16"/>
    <p:sldId id="262" r:id="rId17"/>
    <p:sldId id="264" r:id="rId18"/>
    <p:sldId id="278" r:id="rId19"/>
    <p:sldId id="267" r:id="rId20"/>
    <p:sldId id="269" r:id="rId21"/>
    <p:sldId id="279" r:id="rId22"/>
    <p:sldId id="260" r:id="rId23"/>
    <p:sldId id="261" r:id="rId24"/>
    <p:sldId id="266" r:id="rId25"/>
    <p:sldId id="270" r:id="rId26"/>
    <p:sldId id="271" r:id="rId27"/>
    <p:sldId id="281" r:id="rId28"/>
    <p:sldId id="265" r:id="rId29"/>
    <p:sldId id="282" r:id="rId30"/>
    <p:sldId id="268" r:id="rId31"/>
    <p:sldId id="272" r:id="rId32"/>
    <p:sldId id="2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32EA4-C254-422C-884B-AB039C3C9730}" v="10" dt="2025-03-14T19:23:39.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55805" autoAdjust="0"/>
  </p:normalViewPr>
  <p:slideViewPr>
    <p:cSldViewPr snapToGrid="0">
      <p:cViewPr varScale="1">
        <p:scale>
          <a:sx n="59" d="100"/>
          <a:sy n="59" d="100"/>
        </p:scale>
        <p:origin x="25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1E895-276E-4D60-A60E-EB33AAA2CB1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B8AEF09-FE43-4270-9AF5-5689342B005D}">
      <dgm:prSet/>
      <dgm:spPr/>
      <dgm:t>
        <a:bodyPr/>
        <a:lstStyle/>
        <a:p>
          <a:r>
            <a:rPr lang="en-US" b="0" i="0" dirty="0"/>
            <a:t>Understanding the political landscape and legislative process of Idaho</a:t>
          </a:r>
          <a:endParaRPr lang="en-US" dirty="0"/>
        </a:p>
      </dgm:t>
    </dgm:pt>
    <dgm:pt modelId="{86D6618F-AC7A-4A9F-B7D7-DE4D689E3C20}" type="parTrans" cxnId="{8E5819EA-B3DF-478A-8DEF-95EDDAC339B5}">
      <dgm:prSet/>
      <dgm:spPr/>
      <dgm:t>
        <a:bodyPr/>
        <a:lstStyle/>
        <a:p>
          <a:endParaRPr lang="en-US"/>
        </a:p>
      </dgm:t>
    </dgm:pt>
    <dgm:pt modelId="{CC6D7B77-1677-4017-B42E-CCCFDAD6CE6C}" type="sibTrans" cxnId="{8E5819EA-B3DF-478A-8DEF-95EDDAC339B5}">
      <dgm:prSet/>
      <dgm:spPr/>
      <dgm:t>
        <a:bodyPr/>
        <a:lstStyle/>
        <a:p>
          <a:endParaRPr lang="en-US"/>
        </a:p>
      </dgm:t>
    </dgm:pt>
    <dgm:pt modelId="{92C9FC42-9475-473E-AF6C-C73175949A31}">
      <dgm:prSet/>
      <dgm:spPr/>
      <dgm:t>
        <a:bodyPr/>
        <a:lstStyle/>
        <a:p>
          <a:r>
            <a:rPr lang="en-US" b="0" i="0" dirty="0"/>
            <a:t>Understanding the prevailing sentiments about the role of government and how it relates to ECCE</a:t>
          </a:r>
          <a:endParaRPr lang="en-US" dirty="0"/>
        </a:p>
      </dgm:t>
    </dgm:pt>
    <dgm:pt modelId="{9D07CC5E-E724-4694-A853-0C71991B2904}" type="parTrans" cxnId="{614667B4-C1B0-45B5-867B-0F73F442CA4B}">
      <dgm:prSet/>
      <dgm:spPr/>
      <dgm:t>
        <a:bodyPr/>
        <a:lstStyle/>
        <a:p>
          <a:endParaRPr lang="en-US"/>
        </a:p>
      </dgm:t>
    </dgm:pt>
    <dgm:pt modelId="{8C4177EA-4F75-4CEB-B457-DD6C7564C25E}" type="sibTrans" cxnId="{614667B4-C1B0-45B5-867B-0F73F442CA4B}">
      <dgm:prSet/>
      <dgm:spPr/>
      <dgm:t>
        <a:bodyPr/>
        <a:lstStyle/>
        <a:p>
          <a:endParaRPr lang="en-US"/>
        </a:p>
      </dgm:t>
    </dgm:pt>
    <dgm:pt modelId="{4C787AFA-27B6-40FD-A264-EF0CC3C3224B}">
      <dgm:prSet/>
      <dgm:spPr/>
      <dgm:t>
        <a:bodyPr/>
        <a:lstStyle/>
        <a:p>
          <a:r>
            <a:rPr lang="en-US" b="0" i="0"/>
            <a:t>How to change opinions about the role of ECCE and build community support through advocacy</a:t>
          </a:r>
          <a:endParaRPr lang="en-US"/>
        </a:p>
      </dgm:t>
    </dgm:pt>
    <dgm:pt modelId="{78536B0D-13C4-4551-9EB7-9BD8DF634467}" type="parTrans" cxnId="{12DB6BC3-FED7-4803-9892-AF9F54E38344}">
      <dgm:prSet/>
      <dgm:spPr/>
      <dgm:t>
        <a:bodyPr/>
        <a:lstStyle/>
        <a:p>
          <a:endParaRPr lang="en-US"/>
        </a:p>
      </dgm:t>
    </dgm:pt>
    <dgm:pt modelId="{4B629F97-703A-467B-971D-17F8AB4808B4}" type="sibTrans" cxnId="{12DB6BC3-FED7-4803-9892-AF9F54E38344}">
      <dgm:prSet/>
      <dgm:spPr/>
      <dgm:t>
        <a:bodyPr/>
        <a:lstStyle/>
        <a:p>
          <a:endParaRPr lang="en-US"/>
        </a:p>
      </dgm:t>
    </dgm:pt>
    <dgm:pt modelId="{29803245-4BF0-4CD3-8F80-EBB031D4BE10}">
      <dgm:prSet/>
      <dgm:spPr/>
      <dgm:t>
        <a:bodyPr/>
        <a:lstStyle/>
        <a:p>
          <a:r>
            <a:rPr lang="en-US"/>
            <a:t>Understanding Advocacy through the SF Framework – Micro vs. Macro </a:t>
          </a:r>
        </a:p>
      </dgm:t>
    </dgm:pt>
    <dgm:pt modelId="{5753B180-76C3-41B2-AA06-A52F9E0ECC7A}" type="parTrans" cxnId="{0EC1F8EA-870D-4D38-B65F-EC4783D97FE8}">
      <dgm:prSet/>
      <dgm:spPr/>
      <dgm:t>
        <a:bodyPr/>
        <a:lstStyle/>
        <a:p>
          <a:endParaRPr lang="en-US"/>
        </a:p>
      </dgm:t>
    </dgm:pt>
    <dgm:pt modelId="{C06E0276-C03F-4290-86C5-8165AA29C66E}" type="sibTrans" cxnId="{0EC1F8EA-870D-4D38-B65F-EC4783D97FE8}">
      <dgm:prSet/>
      <dgm:spPr/>
      <dgm:t>
        <a:bodyPr/>
        <a:lstStyle/>
        <a:p>
          <a:endParaRPr lang="en-US"/>
        </a:p>
      </dgm:t>
    </dgm:pt>
    <dgm:pt modelId="{E7521B3D-4E03-4CE6-B246-90AAA4C0ED89}" type="pres">
      <dgm:prSet presAssocID="{9301E895-276E-4D60-A60E-EB33AAA2CB1B}" presName="root" presStyleCnt="0">
        <dgm:presLayoutVars>
          <dgm:dir/>
          <dgm:resizeHandles val="exact"/>
        </dgm:presLayoutVars>
      </dgm:prSet>
      <dgm:spPr/>
    </dgm:pt>
    <dgm:pt modelId="{E0813038-A7E4-4463-AF77-662B02F30D44}" type="pres">
      <dgm:prSet presAssocID="{1B8AEF09-FE43-4270-9AF5-5689342B005D}" presName="compNode" presStyleCnt="0"/>
      <dgm:spPr/>
    </dgm:pt>
    <dgm:pt modelId="{C00E8D5A-2B2C-40C5-86EE-CD04476E10AE}" type="pres">
      <dgm:prSet presAssocID="{1B8AEF09-FE43-4270-9AF5-5689342B005D}" presName="bgRect" presStyleLbl="bgShp" presStyleIdx="0" presStyleCnt="4"/>
      <dgm:spPr/>
    </dgm:pt>
    <dgm:pt modelId="{2CF9B7CF-62AF-46EC-B906-D1B6CCB7E915}" type="pres">
      <dgm:prSet presAssocID="{1B8AEF09-FE43-4270-9AF5-5689342B00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2B2EB148-A35E-4E08-A592-A3EB08AC77A1}" type="pres">
      <dgm:prSet presAssocID="{1B8AEF09-FE43-4270-9AF5-5689342B005D}" presName="spaceRect" presStyleCnt="0"/>
      <dgm:spPr/>
    </dgm:pt>
    <dgm:pt modelId="{237CA24F-580D-4109-AF80-0B3A8641021D}" type="pres">
      <dgm:prSet presAssocID="{1B8AEF09-FE43-4270-9AF5-5689342B005D}" presName="parTx" presStyleLbl="revTx" presStyleIdx="0" presStyleCnt="4">
        <dgm:presLayoutVars>
          <dgm:chMax val="0"/>
          <dgm:chPref val="0"/>
        </dgm:presLayoutVars>
      </dgm:prSet>
      <dgm:spPr/>
    </dgm:pt>
    <dgm:pt modelId="{1C67AF53-0A5D-4B17-89B3-B0DA019CE526}" type="pres">
      <dgm:prSet presAssocID="{CC6D7B77-1677-4017-B42E-CCCFDAD6CE6C}" presName="sibTrans" presStyleCnt="0"/>
      <dgm:spPr/>
    </dgm:pt>
    <dgm:pt modelId="{5A7AFB84-E9D0-40E8-B70B-604775EC8959}" type="pres">
      <dgm:prSet presAssocID="{92C9FC42-9475-473E-AF6C-C73175949A31}" presName="compNode" presStyleCnt="0"/>
      <dgm:spPr/>
    </dgm:pt>
    <dgm:pt modelId="{619CFFFF-1620-4ACD-BB4C-F271D99E9773}" type="pres">
      <dgm:prSet presAssocID="{92C9FC42-9475-473E-AF6C-C73175949A31}" presName="bgRect" presStyleLbl="bgShp" presStyleIdx="1" presStyleCnt="4"/>
      <dgm:spPr/>
    </dgm:pt>
    <dgm:pt modelId="{10864D71-9AFA-4DA0-90D6-8B1DA20F0A24}" type="pres">
      <dgm:prSet presAssocID="{92C9FC42-9475-473E-AF6C-C73175949A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7863F978-9F94-4625-B096-0D57A4758437}" type="pres">
      <dgm:prSet presAssocID="{92C9FC42-9475-473E-AF6C-C73175949A31}" presName="spaceRect" presStyleCnt="0"/>
      <dgm:spPr/>
    </dgm:pt>
    <dgm:pt modelId="{76BAFD11-6450-4704-B925-3D080B9CCA45}" type="pres">
      <dgm:prSet presAssocID="{92C9FC42-9475-473E-AF6C-C73175949A31}" presName="parTx" presStyleLbl="revTx" presStyleIdx="1" presStyleCnt="4">
        <dgm:presLayoutVars>
          <dgm:chMax val="0"/>
          <dgm:chPref val="0"/>
        </dgm:presLayoutVars>
      </dgm:prSet>
      <dgm:spPr/>
    </dgm:pt>
    <dgm:pt modelId="{794EF2B9-225A-440B-868A-FCAC5E046391}" type="pres">
      <dgm:prSet presAssocID="{8C4177EA-4F75-4CEB-B457-DD6C7564C25E}" presName="sibTrans" presStyleCnt="0"/>
      <dgm:spPr/>
    </dgm:pt>
    <dgm:pt modelId="{6EC0D286-1EFB-45CC-9752-3CFD1670AA91}" type="pres">
      <dgm:prSet presAssocID="{4C787AFA-27B6-40FD-A264-EF0CC3C3224B}" presName="compNode" presStyleCnt="0"/>
      <dgm:spPr/>
    </dgm:pt>
    <dgm:pt modelId="{BBF4FC46-5527-4388-B3F7-AB53C96329B1}" type="pres">
      <dgm:prSet presAssocID="{4C787AFA-27B6-40FD-A264-EF0CC3C3224B}" presName="bgRect" presStyleLbl="bgShp" presStyleIdx="2" presStyleCnt="4"/>
      <dgm:spPr/>
    </dgm:pt>
    <dgm:pt modelId="{F3426142-551F-482F-B0DE-B1F6E41D3984}" type="pres">
      <dgm:prSet presAssocID="{4C787AFA-27B6-40FD-A264-EF0CC3C3224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498B8BA2-F5EA-4ED4-A882-06E3FA8F5322}" type="pres">
      <dgm:prSet presAssocID="{4C787AFA-27B6-40FD-A264-EF0CC3C3224B}" presName="spaceRect" presStyleCnt="0"/>
      <dgm:spPr/>
    </dgm:pt>
    <dgm:pt modelId="{550A8B60-B7C2-4174-A06D-C806FF5E143E}" type="pres">
      <dgm:prSet presAssocID="{4C787AFA-27B6-40FD-A264-EF0CC3C3224B}" presName="parTx" presStyleLbl="revTx" presStyleIdx="2" presStyleCnt="4">
        <dgm:presLayoutVars>
          <dgm:chMax val="0"/>
          <dgm:chPref val="0"/>
        </dgm:presLayoutVars>
      </dgm:prSet>
      <dgm:spPr/>
    </dgm:pt>
    <dgm:pt modelId="{C631709C-2AE9-4C37-BF02-F4E0C5E2068D}" type="pres">
      <dgm:prSet presAssocID="{4B629F97-703A-467B-971D-17F8AB4808B4}" presName="sibTrans" presStyleCnt="0"/>
      <dgm:spPr/>
    </dgm:pt>
    <dgm:pt modelId="{A745AB17-9785-4B60-9819-69A1999F0AC6}" type="pres">
      <dgm:prSet presAssocID="{29803245-4BF0-4CD3-8F80-EBB031D4BE10}" presName="compNode" presStyleCnt="0"/>
      <dgm:spPr/>
    </dgm:pt>
    <dgm:pt modelId="{B8D4497A-FCAF-4783-9B9A-BE2B0FDE635A}" type="pres">
      <dgm:prSet presAssocID="{29803245-4BF0-4CD3-8F80-EBB031D4BE10}" presName="bgRect" presStyleLbl="bgShp" presStyleIdx="3" presStyleCnt="4"/>
      <dgm:spPr/>
    </dgm:pt>
    <dgm:pt modelId="{AB7C16F4-A17C-4079-9D41-35C829DC5066}" type="pres">
      <dgm:prSet presAssocID="{29803245-4BF0-4CD3-8F80-EBB031D4BE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E4C53D7B-D9DE-4BFA-98AA-762FEFF629E6}" type="pres">
      <dgm:prSet presAssocID="{29803245-4BF0-4CD3-8F80-EBB031D4BE10}" presName="spaceRect" presStyleCnt="0"/>
      <dgm:spPr/>
    </dgm:pt>
    <dgm:pt modelId="{4010058C-DCA5-42D5-B7E9-71266E85CC94}" type="pres">
      <dgm:prSet presAssocID="{29803245-4BF0-4CD3-8F80-EBB031D4BE10}" presName="parTx" presStyleLbl="revTx" presStyleIdx="3" presStyleCnt="4">
        <dgm:presLayoutVars>
          <dgm:chMax val="0"/>
          <dgm:chPref val="0"/>
        </dgm:presLayoutVars>
      </dgm:prSet>
      <dgm:spPr/>
    </dgm:pt>
  </dgm:ptLst>
  <dgm:cxnLst>
    <dgm:cxn modelId="{3244951C-ACD3-43EE-93D2-FFF399027FD2}" type="presOf" srcId="{9301E895-276E-4D60-A60E-EB33AAA2CB1B}" destId="{E7521B3D-4E03-4CE6-B246-90AAA4C0ED89}" srcOrd="0" destOrd="0" presId="urn:microsoft.com/office/officeart/2018/2/layout/IconVerticalSolidList"/>
    <dgm:cxn modelId="{F9DFF373-6DFA-4FA5-A6B0-51BBEA7C2DAF}" type="presOf" srcId="{1B8AEF09-FE43-4270-9AF5-5689342B005D}" destId="{237CA24F-580D-4109-AF80-0B3A8641021D}" srcOrd="0" destOrd="0" presId="urn:microsoft.com/office/officeart/2018/2/layout/IconVerticalSolidList"/>
    <dgm:cxn modelId="{0DCDE1A1-408F-40D6-8E88-DD22FE8D67B6}" type="presOf" srcId="{4C787AFA-27B6-40FD-A264-EF0CC3C3224B}" destId="{550A8B60-B7C2-4174-A06D-C806FF5E143E}" srcOrd="0" destOrd="0" presId="urn:microsoft.com/office/officeart/2018/2/layout/IconVerticalSolidList"/>
    <dgm:cxn modelId="{614667B4-C1B0-45B5-867B-0F73F442CA4B}" srcId="{9301E895-276E-4D60-A60E-EB33AAA2CB1B}" destId="{92C9FC42-9475-473E-AF6C-C73175949A31}" srcOrd="1" destOrd="0" parTransId="{9D07CC5E-E724-4694-A853-0C71991B2904}" sibTransId="{8C4177EA-4F75-4CEB-B457-DD6C7564C25E}"/>
    <dgm:cxn modelId="{12DB6BC3-FED7-4803-9892-AF9F54E38344}" srcId="{9301E895-276E-4D60-A60E-EB33AAA2CB1B}" destId="{4C787AFA-27B6-40FD-A264-EF0CC3C3224B}" srcOrd="2" destOrd="0" parTransId="{78536B0D-13C4-4551-9EB7-9BD8DF634467}" sibTransId="{4B629F97-703A-467B-971D-17F8AB4808B4}"/>
    <dgm:cxn modelId="{8E5819EA-B3DF-478A-8DEF-95EDDAC339B5}" srcId="{9301E895-276E-4D60-A60E-EB33AAA2CB1B}" destId="{1B8AEF09-FE43-4270-9AF5-5689342B005D}" srcOrd="0" destOrd="0" parTransId="{86D6618F-AC7A-4A9F-B7D7-DE4D689E3C20}" sibTransId="{CC6D7B77-1677-4017-B42E-CCCFDAD6CE6C}"/>
    <dgm:cxn modelId="{0EC1F8EA-870D-4D38-B65F-EC4783D97FE8}" srcId="{9301E895-276E-4D60-A60E-EB33AAA2CB1B}" destId="{29803245-4BF0-4CD3-8F80-EBB031D4BE10}" srcOrd="3" destOrd="0" parTransId="{5753B180-76C3-41B2-AA06-A52F9E0ECC7A}" sibTransId="{C06E0276-C03F-4290-86C5-8165AA29C66E}"/>
    <dgm:cxn modelId="{E3D111EC-2B11-4366-8E5B-9A0C4438CA7E}" type="presOf" srcId="{92C9FC42-9475-473E-AF6C-C73175949A31}" destId="{76BAFD11-6450-4704-B925-3D080B9CCA45}" srcOrd="0" destOrd="0" presId="urn:microsoft.com/office/officeart/2018/2/layout/IconVerticalSolidList"/>
    <dgm:cxn modelId="{CCED02FA-EBEE-4C62-9ABB-C1FEF854AB38}" type="presOf" srcId="{29803245-4BF0-4CD3-8F80-EBB031D4BE10}" destId="{4010058C-DCA5-42D5-B7E9-71266E85CC94}" srcOrd="0" destOrd="0" presId="urn:microsoft.com/office/officeart/2018/2/layout/IconVerticalSolidList"/>
    <dgm:cxn modelId="{F5345B13-D08B-4B99-9DF3-329EEE0DEE99}" type="presParOf" srcId="{E7521B3D-4E03-4CE6-B246-90AAA4C0ED89}" destId="{E0813038-A7E4-4463-AF77-662B02F30D44}" srcOrd="0" destOrd="0" presId="urn:microsoft.com/office/officeart/2018/2/layout/IconVerticalSolidList"/>
    <dgm:cxn modelId="{9C8A24CB-1F52-452C-A4C1-D1DAE12D980D}" type="presParOf" srcId="{E0813038-A7E4-4463-AF77-662B02F30D44}" destId="{C00E8D5A-2B2C-40C5-86EE-CD04476E10AE}" srcOrd="0" destOrd="0" presId="urn:microsoft.com/office/officeart/2018/2/layout/IconVerticalSolidList"/>
    <dgm:cxn modelId="{9C053151-8A13-4B12-A20E-AA31ECE5339B}" type="presParOf" srcId="{E0813038-A7E4-4463-AF77-662B02F30D44}" destId="{2CF9B7CF-62AF-46EC-B906-D1B6CCB7E915}" srcOrd="1" destOrd="0" presId="urn:microsoft.com/office/officeart/2018/2/layout/IconVerticalSolidList"/>
    <dgm:cxn modelId="{464DCF5E-A122-4D91-90FB-BD3D7719F353}" type="presParOf" srcId="{E0813038-A7E4-4463-AF77-662B02F30D44}" destId="{2B2EB148-A35E-4E08-A592-A3EB08AC77A1}" srcOrd="2" destOrd="0" presId="urn:microsoft.com/office/officeart/2018/2/layout/IconVerticalSolidList"/>
    <dgm:cxn modelId="{B2C223AE-4228-4378-BD8C-73288CDE5BA1}" type="presParOf" srcId="{E0813038-A7E4-4463-AF77-662B02F30D44}" destId="{237CA24F-580D-4109-AF80-0B3A8641021D}" srcOrd="3" destOrd="0" presId="urn:microsoft.com/office/officeart/2018/2/layout/IconVerticalSolidList"/>
    <dgm:cxn modelId="{9A030FB9-8301-4B9F-8B18-E4E0A4B9C66E}" type="presParOf" srcId="{E7521B3D-4E03-4CE6-B246-90AAA4C0ED89}" destId="{1C67AF53-0A5D-4B17-89B3-B0DA019CE526}" srcOrd="1" destOrd="0" presId="urn:microsoft.com/office/officeart/2018/2/layout/IconVerticalSolidList"/>
    <dgm:cxn modelId="{1CADF73E-9735-4460-9CFA-09BCEE54093E}" type="presParOf" srcId="{E7521B3D-4E03-4CE6-B246-90AAA4C0ED89}" destId="{5A7AFB84-E9D0-40E8-B70B-604775EC8959}" srcOrd="2" destOrd="0" presId="urn:microsoft.com/office/officeart/2018/2/layout/IconVerticalSolidList"/>
    <dgm:cxn modelId="{E605D77B-54F2-4C90-88E7-C68D772C600D}" type="presParOf" srcId="{5A7AFB84-E9D0-40E8-B70B-604775EC8959}" destId="{619CFFFF-1620-4ACD-BB4C-F271D99E9773}" srcOrd="0" destOrd="0" presId="urn:microsoft.com/office/officeart/2018/2/layout/IconVerticalSolidList"/>
    <dgm:cxn modelId="{48149C67-141E-4DA5-A642-BCA9A1D23014}" type="presParOf" srcId="{5A7AFB84-E9D0-40E8-B70B-604775EC8959}" destId="{10864D71-9AFA-4DA0-90D6-8B1DA20F0A24}" srcOrd="1" destOrd="0" presId="urn:microsoft.com/office/officeart/2018/2/layout/IconVerticalSolidList"/>
    <dgm:cxn modelId="{2D441F33-8382-49BA-9129-7CBDA3D92172}" type="presParOf" srcId="{5A7AFB84-E9D0-40E8-B70B-604775EC8959}" destId="{7863F978-9F94-4625-B096-0D57A4758437}" srcOrd="2" destOrd="0" presId="urn:microsoft.com/office/officeart/2018/2/layout/IconVerticalSolidList"/>
    <dgm:cxn modelId="{E5A7DBD5-DE6E-4F2E-AC82-646A6B362A4B}" type="presParOf" srcId="{5A7AFB84-E9D0-40E8-B70B-604775EC8959}" destId="{76BAFD11-6450-4704-B925-3D080B9CCA45}" srcOrd="3" destOrd="0" presId="urn:microsoft.com/office/officeart/2018/2/layout/IconVerticalSolidList"/>
    <dgm:cxn modelId="{F6B48D64-FF05-4D99-8429-0CCE8A019587}" type="presParOf" srcId="{E7521B3D-4E03-4CE6-B246-90AAA4C0ED89}" destId="{794EF2B9-225A-440B-868A-FCAC5E046391}" srcOrd="3" destOrd="0" presId="urn:microsoft.com/office/officeart/2018/2/layout/IconVerticalSolidList"/>
    <dgm:cxn modelId="{C7F042B0-ED20-4436-91B4-3731C8271B64}" type="presParOf" srcId="{E7521B3D-4E03-4CE6-B246-90AAA4C0ED89}" destId="{6EC0D286-1EFB-45CC-9752-3CFD1670AA91}" srcOrd="4" destOrd="0" presId="urn:microsoft.com/office/officeart/2018/2/layout/IconVerticalSolidList"/>
    <dgm:cxn modelId="{573566AA-9612-449B-A38F-DA635C3F69D5}" type="presParOf" srcId="{6EC0D286-1EFB-45CC-9752-3CFD1670AA91}" destId="{BBF4FC46-5527-4388-B3F7-AB53C96329B1}" srcOrd="0" destOrd="0" presId="urn:microsoft.com/office/officeart/2018/2/layout/IconVerticalSolidList"/>
    <dgm:cxn modelId="{E7469371-40B2-49DB-9560-5E37138BE1EE}" type="presParOf" srcId="{6EC0D286-1EFB-45CC-9752-3CFD1670AA91}" destId="{F3426142-551F-482F-B0DE-B1F6E41D3984}" srcOrd="1" destOrd="0" presId="urn:microsoft.com/office/officeart/2018/2/layout/IconVerticalSolidList"/>
    <dgm:cxn modelId="{2BA7C215-3DB6-4785-AEE6-08CD101EACCF}" type="presParOf" srcId="{6EC0D286-1EFB-45CC-9752-3CFD1670AA91}" destId="{498B8BA2-F5EA-4ED4-A882-06E3FA8F5322}" srcOrd="2" destOrd="0" presId="urn:microsoft.com/office/officeart/2018/2/layout/IconVerticalSolidList"/>
    <dgm:cxn modelId="{A92D82A0-0043-4BB3-962B-98CADCDD13C1}" type="presParOf" srcId="{6EC0D286-1EFB-45CC-9752-3CFD1670AA91}" destId="{550A8B60-B7C2-4174-A06D-C806FF5E143E}" srcOrd="3" destOrd="0" presId="urn:microsoft.com/office/officeart/2018/2/layout/IconVerticalSolidList"/>
    <dgm:cxn modelId="{C3D57292-3116-4239-9775-52E5C2BEF5B7}" type="presParOf" srcId="{E7521B3D-4E03-4CE6-B246-90AAA4C0ED89}" destId="{C631709C-2AE9-4C37-BF02-F4E0C5E2068D}" srcOrd="5" destOrd="0" presId="urn:microsoft.com/office/officeart/2018/2/layout/IconVerticalSolidList"/>
    <dgm:cxn modelId="{E5E8231A-F817-4D1A-B4D6-8A9508F9912D}" type="presParOf" srcId="{E7521B3D-4E03-4CE6-B246-90AAA4C0ED89}" destId="{A745AB17-9785-4B60-9819-69A1999F0AC6}" srcOrd="6" destOrd="0" presId="urn:microsoft.com/office/officeart/2018/2/layout/IconVerticalSolidList"/>
    <dgm:cxn modelId="{DA5A8803-BD11-4091-9714-D13F6D65933E}" type="presParOf" srcId="{A745AB17-9785-4B60-9819-69A1999F0AC6}" destId="{B8D4497A-FCAF-4783-9B9A-BE2B0FDE635A}" srcOrd="0" destOrd="0" presId="urn:microsoft.com/office/officeart/2018/2/layout/IconVerticalSolidList"/>
    <dgm:cxn modelId="{3055E606-A0E5-4D87-9534-753F5D6DB72F}" type="presParOf" srcId="{A745AB17-9785-4B60-9819-69A1999F0AC6}" destId="{AB7C16F4-A17C-4079-9D41-35C829DC5066}" srcOrd="1" destOrd="0" presId="urn:microsoft.com/office/officeart/2018/2/layout/IconVerticalSolidList"/>
    <dgm:cxn modelId="{684B4252-1388-4D62-98E5-7FDF2CD61178}" type="presParOf" srcId="{A745AB17-9785-4B60-9819-69A1999F0AC6}" destId="{E4C53D7B-D9DE-4BFA-98AA-762FEFF629E6}" srcOrd="2" destOrd="0" presId="urn:microsoft.com/office/officeart/2018/2/layout/IconVerticalSolidList"/>
    <dgm:cxn modelId="{52F0F3C3-5D1E-4839-9690-C5D6BEC81585}" type="presParOf" srcId="{A745AB17-9785-4B60-9819-69A1999F0AC6}" destId="{4010058C-DCA5-42D5-B7E9-71266E85CC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EC3160-8E4E-4CB2-8C19-8EB7CEB694A6}"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9BAD7B2F-37C1-4911-ACB6-961D3E0EB26C}">
      <dgm:prSet/>
      <dgm:spPr/>
      <dgm:t>
        <a:bodyPr/>
        <a:lstStyle/>
        <a:p>
          <a:r>
            <a:rPr lang="en-US" b="0" i="0"/>
            <a:t>Lawmakers' opinions and perspective about many policy areas are largely shaped by their own experience and world views</a:t>
          </a:r>
          <a:endParaRPr lang="en-US"/>
        </a:p>
      </dgm:t>
    </dgm:pt>
    <dgm:pt modelId="{C4E81774-EA93-4876-B258-7C2F2FF037D8}" type="parTrans" cxnId="{783A5BCD-8929-4596-81F0-511BC495C3CB}">
      <dgm:prSet/>
      <dgm:spPr/>
      <dgm:t>
        <a:bodyPr/>
        <a:lstStyle/>
        <a:p>
          <a:endParaRPr lang="en-US"/>
        </a:p>
      </dgm:t>
    </dgm:pt>
    <dgm:pt modelId="{5CA71B44-796F-4B64-98EC-F55FA24808C0}" type="sibTrans" cxnId="{783A5BCD-8929-4596-81F0-511BC495C3CB}">
      <dgm:prSet/>
      <dgm:spPr/>
      <dgm:t>
        <a:bodyPr/>
        <a:lstStyle/>
        <a:p>
          <a:endParaRPr lang="en-US"/>
        </a:p>
      </dgm:t>
    </dgm:pt>
    <dgm:pt modelId="{78978C30-4A80-4AEF-8559-CD3FD3631F79}">
      <dgm:prSet/>
      <dgm:spPr/>
      <dgm:t>
        <a:bodyPr/>
        <a:lstStyle/>
        <a:p>
          <a:r>
            <a:rPr lang="en-US" b="0" i="0" dirty="0"/>
            <a:t>Many had very different experiences as children or as parents than many people and don’t understand or appreciate the struggles parents face accessing affordable, quality early childhood care and education programs.</a:t>
          </a:r>
          <a:endParaRPr lang="en-US" dirty="0"/>
        </a:p>
      </dgm:t>
    </dgm:pt>
    <dgm:pt modelId="{18EA8193-1EEF-4D29-8EAC-8AEEC098CE05}" type="parTrans" cxnId="{BCD7AF4B-671D-44A2-BAA5-1170CBA2F607}">
      <dgm:prSet/>
      <dgm:spPr/>
      <dgm:t>
        <a:bodyPr/>
        <a:lstStyle/>
        <a:p>
          <a:endParaRPr lang="en-US"/>
        </a:p>
      </dgm:t>
    </dgm:pt>
    <dgm:pt modelId="{B6E23B7F-D472-4536-8F2E-AFEF543E3B65}" type="sibTrans" cxnId="{BCD7AF4B-671D-44A2-BAA5-1170CBA2F607}">
      <dgm:prSet/>
      <dgm:spPr/>
      <dgm:t>
        <a:bodyPr/>
        <a:lstStyle/>
        <a:p>
          <a:endParaRPr lang="en-US"/>
        </a:p>
      </dgm:t>
    </dgm:pt>
    <dgm:pt modelId="{072C5F09-C79D-4FDD-B406-35F14D6A914A}">
      <dgm:prSet/>
      <dgm:spPr/>
      <dgm:t>
        <a:bodyPr/>
        <a:lstStyle/>
        <a:p>
          <a:r>
            <a:rPr lang="en-US" b="0" i="0" dirty="0"/>
            <a:t>Some have antiquated views about gender roles or the economic struggles of families. </a:t>
          </a:r>
          <a:endParaRPr lang="en-US" dirty="0"/>
        </a:p>
      </dgm:t>
    </dgm:pt>
    <dgm:pt modelId="{FAB661A7-DDD9-4A1A-B1DA-8B3843D060CB}" type="parTrans" cxnId="{E33934C4-00AF-4883-92DE-91952DB62382}">
      <dgm:prSet/>
      <dgm:spPr/>
      <dgm:t>
        <a:bodyPr/>
        <a:lstStyle/>
        <a:p>
          <a:endParaRPr lang="en-US"/>
        </a:p>
      </dgm:t>
    </dgm:pt>
    <dgm:pt modelId="{A65E170A-ED83-4554-8943-2C7CA665778F}" type="sibTrans" cxnId="{E33934C4-00AF-4883-92DE-91952DB62382}">
      <dgm:prSet/>
      <dgm:spPr/>
      <dgm:t>
        <a:bodyPr/>
        <a:lstStyle/>
        <a:p>
          <a:endParaRPr lang="en-US"/>
        </a:p>
      </dgm:t>
    </dgm:pt>
    <dgm:pt modelId="{76881521-0B1B-465C-A5A1-062CFF676E6E}">
      <dgm:prSet/>
      <dgm:spPr/>
      <dgm:t>
        <a:bodyPr/>
        <a:lstStyle/>
        <a:p>
          <a:r>
            <a:rPr lang="en-US"/>
            <a:t>Many do not think it is the role of government to support the ECCE needs of children and families</a:t>
          </a:r>
        </a:p>
      </dgm:t>
    </dgm:pt>
    <dgm:pt modelId="{1E31CF60-9E69-436B-B7F4-EA5A99FA71BB}" type="parTrans" cxnId="{77DF2D10-8E1C-42C1-8839-B54D51F2325F}">
      <dgm:prSet/>
      <dgm:spPr/>
      <dgm:t>
        <a:bodyPr/>
        <a:lstStyle/>
        <a:p>
          <a:endParaRPr lang="en-US"/>
        </a:p>
      </dgm:t>
    </dgm:pt>
    <dgm:pt modelId="{3BE3C21D-7AE9-419A-9614-2CE32AA76133}" type="sibTrans" cxnId="{77DF2D10-8E1C-42C1-8839-B54D51F2325F}">
      <dgm:prSet/>
      <dgm:spPr/>
      <dgm:t>
        <a:bodyPr/>
        <a:lstStyle/>
        <a:p>
          <a:endParaRPr lang="en-US"/>
        </a:p>
      </dgm:t>
    </dgm:pt>
    <dgm:pt modelId="{48529339-A469-44A5-8C3D-5AD3F19923F3}" type="pres">
      <dgm:prSet presAssocID="{91EC3160-8E4E-4CB2-8C19-8EB7CEB694A6}" presName="vert0" presStyleCnt="0">
        <dgm:presLayoutVars>
          <dgm:dir/>
          <dgm:animOne val="branch"/>
          <dgm:animLvl val="lvl"/>
        </dgm:presLayoutVars>
      </dgm:prSet>
      <dgm:spPr/>
    </dgm:pt>
    <dgm:pt modelId="{D8889C01-AF0B-4C7D-A451-38C328E0BB3D}" type="pres">
      <dgm:prSet presAssocID="{9BAD7B2F-37C1-4911-ACB6-961D3E0EB26C}" presName="thickLine" presStyleLbl="alignNode1" presStyleIdx="0" presStyleCnt="4"/>
      <dgm:spPr/>
    </dgm:pt>
    <dgm:pt modelId="{D508E80E-6100-4900-B50D-161B031131F3}" type="pres">
      <dgm:prSet presAssocID="{9BAD7B2F-37C1-4911-ACB6-961D3E0EB26C}" presName="horz1" presStyleCnt="0"/>
      <dgm:spPr/>
    </dgm:pt>
    <dgm:pt modelId="{9F2FE8F1-644D-4DBB-9986-F10A3172D29D}" type="pres">
      <dgm:prSet presAssocID="{9BAD7B2F-37C1-4911-ACB6-961D3E0EB26C}" presName="tx1" presStyleLbl="revTx" presStyleIdx="0" presStyleCnt="4"/>
      <dgm:spPr/>
    </dgm:pt>
    <dgm:pt modelId="{39D85EFB-2B0A-43DA-BD7C-C34C46E62C32}" type="pres">
      <dgm:prSet presAssocID="{9BAD7B2F-37C1-4911-ACB6-961D3E0EB26C}" presName="vert1" presStyleCnt="0"/>
      <dgm:spPr/>
    </dgm:pt>
    <dgm:pt modelId="{D08D3BB4-98B2-46FF-ACF9-4EB749909D28}" type="pres">
      <dgm:prSet presAssocID="{78978C30-4A80-4AEF-8559-CD3FD3631F79}" presName="thickLine" presStyleLbl="alignNode1" presStyleIdx="1" presStyleCnt="4"/>
      <dgm:spPr/>
    </dgm:pt>
    <dgm:pt modelId="{BFB0203E-2985-4970-B971-74A6AB3B527C}" type="pres">
      <dgm:prSet presAssocID="{78978C30-4A80-4AEF-8559-CD3FD3631F79}" presName="horz1" presStyleCnt="0"/>
      <dgm:spPr/>
    </dgm:pt>
    <dgm:pt modelId="{67CC5CCF-54CA-4532-A2DB-B50C35178206}" type="pres">
      <dgm:prSet presAssocID="{78978C30-4A80-4AEF-8559-CD3FD3631F79}" presName="tx1" presStyleLbl="revTx" presStyleIdx="1" presStyleCnt="4"/>
      <dgm:spPr/>
    </dgm:pt>
    <dgm:pt modelId="{6C3184E4-487B-4C14-8487-8FEECB13582A}" type="pres">
      <dgm:prSet presAssocID="{78978C30-4A80-4AEF-8559-CD3FD3631F79}" presName="vert1" presStyleCnt="0"/>
      <dgm:spPr/>
    </dgm:pt>
    <dgm:pt modelId="{68B59905-2A21-427D-A45C-D6D54F307FD4}" type="pres">
      <dgm:prSet presAssocID="{072C5F09-C79D-4FDD-B406-35F14D6A914A}" presName="thickLine" presStyleLbl="alignNode1" presStyleIdx="2" presStyleCnt="4"/>
      <dgm:spPr/>
    </dgm:pt>
    <dgm:pt modelId="{7C1B6F3D-0260-447E-96AB-F3EA687DF556}" type="pres">
      <dgm:prSet presAssocID="{072C5F09-C79D-4FDD-B406-35F14D6A914A}" presName="horz1" presStyleCnt="0"/>
      <dgm:spPr/>
    </dgm:pt>
    <dgm:pt modelId="{F6998A4B-678B-4EF6-A10F-924F24AC92CD}" type="pres">
      <dgm:prSet presAssocID="{072C5F09-C79D-4FDD-B406-35F14D6A914A}" presName="tx1" presStyleLbl="revTx" presStyleIdx="2" presStyleCnt="4"/>
      <dgm:spPr/>
    </dgm:pt>
    <dgm:pt modelId="{623A1B2C-BA4E-4E0D-A6B5-0223C27A36F5}" type="pres">
      <dgm:prSet presAssocID="{072C5F09-C79D-4FDD-B406-35F14D6A914A}" presName="vert1" presStyleCnt="0"/>
      <dgm:spPr/>
    </dgm:pt>
    <dgm:pt modelId="{3BD3196A-A747-4F61-A6A0-4441AA33D3E0}" type="pres">
      <dgm:prSet presAssocID="{76881521-0B1B-465C-A5A1-062CFF676E6E}" presName="thickLine" presStyleLbl="alignNode1" presStyleIdx="3" presStyleCnt="4"/>
      <dgm:spPr/>
    </dgm:pt>
    <dgm:pt modelId="{611215C0-47DF-444B-AD18-C04A8988F460}" type="pres">
      <dgm:prSet presAssocID="{76881521-0B1B-465C-A5A1-062CFF676E6E}" presName="horz1" presStyleCnt="0"/>
      <dgm:spPr/>
    </dgm:pt>
    <dgm:pt modelId="{0E4F120C-451B-4074-BCE1-FE14E7107E22}" type="pres">
      <dgm:prSet presAssocID="{76881521-0B1B-465C-A5A1-062CFF676E6E}" presName="tx1" presStyleLbl="revTx" presStyleIdx="3" presStyleCnt="4"/>
      <dgm:spPr/>
    </dgm:pt>
    <dgm:pt modelId="{AF035D20-E09A-4D4D-BED6-669F8545B4DE}" type="pres">
      <dgm:prSet presAssocID="{76881521-0B1B-465C-A5A1-062CFF676E6E}" presName="vert1" presStyleCnt="0"/>
      <dgm:spPr/>
    </dgm:pt>
  </dgm:ptLst>
  <dgm:cxnLst>
    <dgm:cxn modelId="{E2839905-90B2-4506-9864-284926428B1A}" type="presOf" srcId="{78978C30-4A80-4AEF-8559-CD3FD3631F79}" destId="{67CC5CCF-54CA-4532-A2DB-B50C35178206}" srcOrd="0" destOrd="0" presId="urn:microsoft.com/office/officeart/2008/layout/LinedList"/>
    <dgm:cxn modelId="{77DF2D10-8E1C-42C1-8839-B54D51F2325F}" srcId="{91EC3160-8E4E-4CB2-8C19-8EB7CEB694A6}" destId="{76881521-0B1B-465C-A5A1-062CFF676E6E}" srcOrd="3" destOrd="0" parTransId="{1E31CF60-9E69-436B-B7F4-EA5A99FA71BB}" sibTransId="{3BE3C21D-7AE9-419A-9614-2CE32AA76133}"/>
    <dgm:cxn modelId="{DAF0DA22-D2AA-42BE-9523-7A7FD6385E20}" type="presOf" srcId="{91EC3160-8E4E-4CB2-8C19-8EB7CEB694A6}" destId="{48529339-A469-44A5-8C3D-5AD3F19923F3}" srcOrd="0" destOrd="0" presId="urn:microsoft.com/office/officeart/2008/layout/LinedList"/>
    <dgm:cxn modelId="{D9D20446-A8D9-4193-B7E5-EBE51169D712}" type="presOf" srcId="{072C5F09-C79D-4FDD-B406-35F14D6A914A}" destId="{F6998A4B-678B-4EF6-A10F-924F24AC92CD}" srcOrd="0" destOrd="0" presId="urn:microsoft.com/office/officeart/2008/layout/LinedList"/>
    <dgm:cxn modelId="{D9E11E49-53A1-4D89-AD67-F29AD10178C3}" type="presOf" srcId="{76881521-0B1B-465C-A5A1-062CFF676E6E}" destId="{0E4F120C-451B-4074-BCE1-FE14E7107E22}" srcOrd="0" destOrd="0" presId="urn:microsoft.com/office/officeart/2008/layout/LinedList"/>
    <dgm:cxn modelId="{BCD7AF4B-671D-44A2-BAA5-1170CBA2F607}" srcId="{91EC3160-8E4E-4CB2-8C19-8EB7CEB694A6}" destId="{78978C30-4A80-4AEF-8559-CD3FD3631F79}" srcOrd="1" destOrd="0" parTransId="{18EA8193-1EEF-4D29-8EAC-8AEEC098CE05}" sibTransId="{B6E23B7F-D472-4536-8F2E-AFEF543E3B65}"/>
    <dgm:cxn modelId="{E32B4EBA-D6EF-45DA-BBAD-17D8E008D5FE}" type="presOf" srcId="{9BAD7B2F-37C1-4911-ACB6-961D3E0EB26C}" destId="{9F2FE8F1-644D-4DBB-9986-F10A3172D29D}" srcOrd="0" destOrd="0" presId="urn:microsoft.com/office/officeart/2008/layout/LinedList"/>
    <dgm:cxn modelId="{E33934C4-00AF-4883-92DE-91952DB62382}" srcId="{91EC3160-8E4E-4CB2-8C19-8EB7CEB694A6}" destId="{072C5F09-C79D-4FDD-B406-35F14D6A914A}" srcOrd="2" destOrd="0" parTransId="{FAB661A7-DDD9-4A1A-B1DA-8B3843D060CB}" sibTransId="{A65E170A-ED83-4554-8943-2C7CA665778F}"/>
    <dgm:cxn modelId="{783A5BCD-8929-4596-81F0-511BC495C3CB}" srcId="{91EC3160-8E4E-4CB2-8C19-8EB7CEB694A6}" destId="{9BAD7B2F-37C1-4911-ACB6-961D3E0EB26C}" srcOrd="0" destOrd="0" parTransId="{C4E81774-EA93-4876-B258-7C2F2FF037D8}" sibTransId="{5CA71B44-796F-4B64-98EC-F55FA24808C0}"/>
    <dgm:cxn modelId="{B1D3B7D6-F90C-4AF8-B41B-446F4F0BB22B}" type="presParOf" srcId="{48529339-A469-44A5-8C3D-5AD3F19923F3}" destId="{D8889C01-AF0B-4C7D-A451-38C328E0BB3D}" srcOrd="0" destOrd="0" presId="urn:microsoft.com/office/officeart/2008/layout/LinedList"/>
    <dgm:cxn modelId="{B2F1C3C2-9D96-4388-B574-7ABE06596CF2}" type="presParOf" srcId="{48529339-A469-44A5-8C3D-5AD3F19923F3}" destId="{D508E80E-6100-4900-B50D-161B031131F3}" srcOrd="1" destOrd="0" presId="urn:microsoft.com/office/officeart/2008/layout/LinedList"/>
    <dgm:cxn modelId="{92580DC0-75E5-4283-9A6F-0122CE1913F8}" type="presParOf" srcId="{D508E80E-6100-4900-B50D-161B031131F3}" destId="{9F2FE8F1-644D-4DBB-9986-F10A3172D29D}" srcOrd="0" destOrd="0" presId="urn:microsoft.com/office/officeart/2008/layout/LinedList"/>
    <dgm:cxn modelId="{B79B88FC-33B8-4B54-94D3-40DF03538C8F}" type="presParOf" srcId="{D508E80E-6100-4900-B50D-161B031131F3}" destId="{39D85EFB-2B0A-43DA-BD7C-C34C46E62C32}" srcOrd="1" destOrd="0" presId="urn:microsoft.com/office/officeart/2008/layout/LinedList"/>
    <dgm:cxn modelId="{8D32CD3D-7C22-4F40-9A1D-F6CEA7A21D69}" type="presParOf" srcId="{48529339-A469-44A5-8C3D-5AD3F19923F3}" destId="{D08D3BB4-98B2-46FF-ACF9-4EB749909D28}" srcOrd="2" destOrd="0" presId="urn:microsoft.com/office/officeart/2008/layout/LinedList"/>
    <dgm:cxn modelId="{06A1F88A-332A-4072-A881-F71974A41B56}" type="presParOf" srcId="{48529339-A469-44A5-8C3D-5AD3F19923F3}" destId="{BFB0203E-2985-4970-B971-74A6AB3B527C}" srcOrd="3" destOrd="0" presId="urn:microsoft.com/office/officeart/2008/layout/LinedList"/>
    <dgm:cxn modelId="{9FFAB910-A715-4422-94EE-765BBBA35A4B}" type="presParOf" srcId="{BFB0203E-2985-4970-B971-74A6AB3B527C}" destId="{67CC5CCF-54CA-4532-A2DB-B50C35178206}" srcOrd="0" destOrd="0" presId="urn:microsoft.com/office/officeart/2008/layout/LinedList"/>
    <dgm:cxn modelId="{5D14D3C3-F6C0-4B46-8418-F2075E80D1D5}" type="presParOf" srcId="{BFB0203E-2985-4970-B971-74A6AB3B527C}" destId="{6C3184E4-487B-4C14-8487-8FEECB13582A}" srcOrd="1" destOrd="0" presId="urn:microsoft.com/office/officeart/2008/layout/LinedList"/>
    <dgm:cxn modelId="{ED9B5DCA-174F-463E-B854-DC4A9B864F56}" type="presParOf" srcId="{48529339-A469-44A5-8C3D-5AD3F19923F3}" destId="{68B59905-2A21-427D-A45C-D6D54F307FD4}" srcOrd="4" destOrd="0" presId="urn:microsoft.com/office/officeart/2008/layout/LinedList"/>
    <dgm:cxn modelId="{5108277C-4133-4ED0-BD68-EE02DF95C5FE}" type="presParOf" srcId="{48529339-A469-44A5-8C3D-5AD3F19923F3}" destId="{7C1B6F3D-0260-447E-96AB-F3EA687DF556}" srcOrd="5" destOrd="0" presId="urn:microsoft.com/office/officeart/2008/layout/LinedList"/>
    <dgm:cxn modelId="{51D0E6AB-D4BB-430F-B857-7B2AD84A2CFC}" type="presParOf" srcId="{7C1B6F3D-0260-447E-96AB-F3EA687DF556}" destId="{F6998A4B-678B-4EF6-A10F-924F24AC92CD}" srcOrd="0" destOrd="0" presId="urn:microsoft.com/office/officeart/2008/layout/LinedList"/>
    <dgm:cxn modelId="{0AD3DDFC-EEF4-4D39-A8DC-90A8E6693779}" type="presParOf" srcId="{7C1B6F3D-0260-447E-96AB-F3EA687DF556}" destId="{623A1B2C-BA4E-4E0D-A6B5-0223C27A36F5}" srcOrd="1" destOrd="0" presId="urn:microsoft.com/office/officeart/2008/layout/LinedList"/>
    <dgm:cxn modelId="{B78FAC23-A6EB-4D05-9F3D-945D8CB11802}" type="presParOf" srcId="{48529339-A469-44A5-8C3D-5AD3F19923F3}" destId="{3BD3196A-A747-4F61-A6A0-4441AA33D3E0}" srcOrd="6" destOrd="0" presId="urn:microsoft.com/office/officeart/2008/layout/LinedList"/>
    <dgm:cxn modelId="{4DBC4787-E351-4B7D-85D1-BC1A63AF34C4}" type="presParOf" srcId="{48529339-A469-44A5-8C3D-5AD3F19923F3}" destId="{611215C0-47DF-444B-AD18-C04A8988F460}" srcOrd="7" destOrd="0" presId="urn:microsoft.com/office/officeart/2008/layout/LinedList"/>
    <dgm:cxn modelId="{B18B1A84-B12D-4154-AA72-F2C987D2DB48}" type="presParOf" srcId="{611215C0-47DF-444B-AD18-C04A8988F460}" destId="{0E4F120C-451B-4074-BCE1-FE14E7107E22}" srcOrd="0" destOrd="0" presId="urn:microsoft.com/office/officeart/2008/layout/LinedList"/>
    <dgm:cxn modelId="{B1871920-3F04-48E8-B06B-573BE0C4A7AF}" type="presParOf" srcId="{611215C0-47DF-444B-AD18-C04A8988F460}" destId="{AF035D20-E09A-4D4D-BED6-669F8545B4D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BC504B-9D66-4D4A-9A07-EB180BB9765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FEFEF0-110C-4800-9621-3A93572B1564}">
      <dgm:prSet/>
      <dgm:spPr/>
      <dgm:t>
        <a:bodyPr/>
        <a:lstStyle/>
        <a:p>
          <a:r>
            <a:rPr lang="en-US"/>
            <a:t>E</a:t>
          </a:r>
          <a:r>
            <a:rPr lang="en-US" b="0" i="0"/>
            <a:t>ngagement and Education</a:t>
          </a:r>
          <a:endParaRPr lang="en-US"/>
        </a:p>
      </dgm:t>
    </dgm:pt>
    <dgm:pt modelId="{AE5A014E-D079-4B82-9560-23A4D017CD29}" type="parTrans" cxnId="{CCA3D092-CEAF-437C-A1B2-BEE1FF5F9E1F}">
      <dgm:prSet/>
      <dgm:spPr/>
      <dgm:t>
        <a:bodyPr/>
        <a:lstStyle/>
        <a:p>
          <a:endParaRPr lang="en-US"/>
        </a:p>
      </dgm:t>
    </dgm:pt>
    <dgm:pt modelId="{9EBCA398-99E3-4C58-8E99-1BAABE897EC4}" type="sibTrans" cxnId="{CCA3D092-CEAF-437C-A1B2-BEE1FF5F9E1F}">
      <dgm:prSet/>
      <dgm:spPr/>
      <dgm:t>
        <a:bodyPr/>
        <a:lstStyle/>
        <a:p>
          <a:endParaRPr lang="en-US"/>
        </a:p>
      </dgm:t>
    </dgm:pt>
    <dgm:pt modelId="{43DFE0BF-5F22-446A-89EE-43B18AAD2902}">
      <dgm:prSet/>
      <dgm:spPr/>
      <dgm:t>
        <a:bodyPr/>
        <a:lstStyle/>
        <a:p>
          <a:r>
            <a:rPr lang="en-US" dirty="0"/>
            <a:t>Building local capacity and meeting the ECCE needs of your community </a:t>
          </a:r>
        </a:p>
      </dgm:t>
    </dgm:pt>
    <dgm:pt modelId="{2F9ED212-6490-47B7-9D3B-8899AD12A458}" type="parTrans" cxnId="{8EEF736F-ED77-4BD4-9668-26771792EE25}">
      <dgm:prSet/>
      <dgm:spPr/>
      <dgm:t>
        <a:bodyPr/>
        <a:lstStyle/>
        <a:p>
          <a:endParaRPr lang="en-US"/>
        </a:p>
      </dgm:t>
    </dgm:pt>
    <dgm:pt modelId="{733B4E43-9EA5-4C04-9937-757FF0CD83D0}" type="sibTrans" cxnId="{8EEF736F-ED77-4BD4-9668-26771792EE25}">
      <dgm:prSet/>
      <dgm:spPr/>
      <dgm:t>
        <a:bodyPr/>
        <a:lstStyle/>
        <a:p>
          <a:endParaRPr lang="en-US"/>
        </a:p>
      </dgm:t>
    </dgm:pt>
    <dgm:pt modelId="{426507B9-0C6B-47C0-8B76-CB3C8F9DAE7F}">
      <dgm:prSet/>
      <dgm:spPr/>
      <dgm:t>
        <a:bodyPr/>
        <a:lstStyle/>
        <a:p>
          <a:r>
            <a:rPr lang="en-US" dirty="0"/>
            <a:t>Collectively create a demand for action </a:t>
          </a:r>
        </a:p>
      </dgm:t>
    </dgm:pt>
    <dgm:pt modelId="{F45B1B04-F778-4C15-890B-5B64E0F7B7A3}" type="parTrans" cxnId="{A6C4F820-EF77-4326-8FEA-9D582FDDC05C}">
      <dgm:prSet/>
      <dgm:spPr/>
      <dgm:t>
        <a:bodyPr/>
        <a:lstStyle/>
        <a:p>
          <a:endParaRPr lang="en-US"/>
        </a:p>
      </dgm:t>
    </dgm:pt>
    <dgm:pt modelId="{6871B376-BE63-498B-A0FE-6D393D2D6750}" type="sibTrans" cxnId="{A6C4F820-EF77-4326-8FEA-9D582FDDC05C}">
      <dgm:prSet/>
      <dgm:spPr/>
      <dgm:t>
        <a:bodyPr/>
        <a:lstStyle/>
        <a:p>
          <a:endParaRPr lang="en-US"/>
        </a:p>
      </dgm:t>
    </dgm:pt>
    <dgm:pt modelId="{B2B16BC0-A08A-447A-BC34-2CFA7377A047}" type="pres">
      <dgm:prSet presAssocID="{BABC504B-9D66-4D4A-9A07-EB180BB97657}" presName="root" presStyleCnt="0">
        <dgm:presLayoutVars>
          <dgm:dir/>
          <dgm:resizeHandles val="exact"/>
        </dgm:presLayoutVars>
      </dgm:prSet>
      <dgm:spPr/>
    </dgm:pt>
    <dgm:pt modelId="{A8EA23B1-5CFE-4B3A-BFFF-EDA4531E6FAD}" type="pres">
      <dgm:prSet presAssocID="{4DFEFEF0-110C-4800-9621-3A93572B1564}" presName="compNode" presStyleCnt="0"/>
      <dgm:spPr/>
    </dgm:pt>
    <dgm:pt modelId="{2C7E9D78-29AC-431B-9D22-B150DCE72615}" type="pres">
      <dgm:prSet presAssocID="{4DFEFEF0-110C-4800-9621-3A93572B1564}" presName="bgRect" presStyleLbl="bgShp" presStyleIdx="0" presStyleCnt="3"/>
      <dgm:spPr/>
    </dgm:pt>
    <dgm:pt modelId="{312D6E29-7D77-4D90-9E6E-74A8311E4FC8}" type="pres">
      <dgm:prSet presAssocID="{4DFEFEF0-110C-4800-9621-3A93572B15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BF5F94C-B216-4CD6-B907-7D47E25065A9}" type="pres">
      <dgm:prSet presAssocID="{4DFEFEF0-110C-4800-9621-3A93572B1564}" presName="spaceRect" presStyleCnt="0"/>
      <dgm:spPr/>
    </dgm:pt>
    <dgm:pt modelId="{3675D08C-38B9-417D-9BD9-09F713AD5BD8}" type="pres">
      <dgm:prSet presAssocID="{4DFEFEF0-110C-4800-9621-3A93572B1564}" presName="parTx" presStyleLbl="revTx" presStyleIdx="0" presStyleCnt="3">
        <dgm:presLayoutVars>
          <dgm:chMax val="0"/>
          <dgm:chPref val="0"/>
        </dgm:presLayoutVars>
      </dgm:prSet>
      <dgm:spPr/>
    </dgm:pt>
    <dgm:pt modelId="{FD7AE99B-87B0-44B0-94CE-3AF573D5931E}" type="pres">
      <dgm:prSet presAssocID="{9EBCA398-99E3-4C58-8E99-1BAABE897EC4}" presName="sibTrans" presStyleCnt="0"/>
      <dgm:spPr/>
    </dgm:pt>
    <dgm:pt modelId="{034ADDE1-4D01-4D15-AC62-A56B5796D68A}" type="pres">
      <dgm:prSet presAssocID="{43DFE0BF-5F22-446A-89EE-43B18AAD2902}" presName="compNode" presStyleCnt="0"/>
      <dgm:spPr/>
    </dgm:pt>
    <dgm:pt modelId="{A70F343D-4610-4C92-8879-ECAA4D28683F}" type="pres">
      <dgm:prSet presAssocID="{43DFE0BF-5F22-446A-89EE-43B18AAD2902}" presName="bgRect" presStyleLbl="bgShp" presStyleIdx="1" presStyleCnt="3"/>
      <dgm:spPr/>
    </dgm:pt>
    <dgm:pt modelId="{E16FEA68-EE26-4D4B-9558-D4BC104E4A5F}" type="pres">
      <dgm:prSet presAssocID="{43DFE0BF-5F22-446A-89EE-43B18AAD29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EC21C05-7696-414F-81C5-14485353432C}" type="pres">
      <dgm:prSet presAssocID="{43DFE0BF-5F22-446A-89EE-43B18AAD2902}" presName="spaceRect" presStyleCnt="0"/>
      <dgm:spPr/>
    </dgm:pt>
    <dgm:pt modelId="{A7457FAE-2E63-4A40-B16F-5BABAEF9009D}" type="pres">
      <dgm:prSet presAssocID="{43DFE0BF-5F22-446A-89EE-43B18AAD2902}" presName="parTx" presStyleLbl="revTx" presStyleIdx="1" presStyleCnt="3">
        <dgm:presLayoutVars>
          <dgm:chMax val="0"/>
          <dgm:chPref val="0"/>
        </dgm:presLayoutVars>
      </dgm:prSet>
      <dgm:spPr/>
    </dgm:pt>
    <dgm:pt modelId="{1C6541CC-0C13-4C0F-9D14-87793A4ADD80}" type="pres">
      <dgm:prSet presAssocID="{733B4E43-9EA5-4C04-9937-757FF0CD83D0}" presName="sibTrans" presStyleCnt="0"/>
      <dgm:spPr/>
    </dgm:pt>
    <dgm:pt modelId="{F3637159-4EDB-4A17-AFC9-5E0162086583}" type="pres">
      <dgm:prSet presAssocID="{426507B9-0C6B-47C0-8B76-CB3C8F9DAE7F}" presName="compNode" presStyleCnt="0"/>
      <dgm:spPr/>
    </dgm:pt>
    <dgm:pt modelId="{23FD75D7-9D48-4477-9F93-EFB02DEF130D}" type="pres">
      <dgm:prSet presAssocID="{426507B9-0C6B-47C0-8B76-CB3C8F9DAE7F}" presName="bgRect" presStyleLbl="bgShp" presStyleIdx="2" presStyleCnt="3"/>
      <dgm:spPr/>
    </dgm:pt>
    <dgm:pt modelId="{9A627BD7-DE75-4A36-88D3-1FAA1DA2D135}" type="pres">
      <dgm:prSet presAssocID="{426507B9-0C6B-47C0-8B76-CB3C8F9DAE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imize"/>
        </a:ext>
      </dgm:extLst>
    </dgm:pt>
    <dgm:pt modelId="{B574F323-674E-4BE1-8B2D-985F4089AAC6}" type="pres">
      <dgm:prSet presAssocID="{426507B9-0C6B-47C0-8B76-CB3C8F9DAE7F}" presName="spaceRect" presStyleCnt="0"/>
      <dgm:spPr/>
    </dgm:pt>
    <dgm:pt modelId="{FD1C710B-573A-4206-8C6B-B26C8500DDA2}" type="pres">
      <dgm:prSet presAssocID="{426507B9-0C6B-47C0-8B76-CB3C8F9DAE7F}" presName="parTx" presStyleLbl="revTx" presStyleIdx="2" presStyleCnt="3">
        <dgm:presLayoutVars>
          <dgm:chMax val="0"/>
          <dgm:chPref val="0"/>
        </dgm:presLayoutVars>
      </dgm:prSet>
      <dgm:spPr/>
    </dgm:pt>
  </dgm:ptLst>
  <dgm:cxnLst>
    <dgm:cxn modelId="{A6C4F820-EF77-4326-8FEA-9D582FDDC05C}" srcId="{BABC504B-9D66-4D4A-9A07-EB180BB97657}" destId="{426507B9-0C6B-47C0-8B76-CB3C8F9DAE7F}" srcOrd="2" destOrd="0" parTransId="{F45B1B04-F778-4C15-890B-5B64E0F7B7A3}" sibTransId="{6871B376-BE63-498B-A0FE-6D393D2D6750}"/>
    <dgm:cxn modelId="{959B9E28-334E-46F9-BB8A-75E76A81A4C1}" type="presOf" srcId="{BABC504B-9D66-4D4A-9A07-EB180BB97657}" destId="{B2B16BC0-A08A-447A-BC34-2CFA7377A047}" srcOrd="0" destOrd="0" presId="urn:microsoft.com/office/officeart/2018/2/layout/IconVerticalSolidList"/>
    <dgm:cxn modelId="{8EEF736F-ED77-4BD4-9668-26771792EE25}" srcId="{BABC504B-9D66-4D4A-9A07-EB180BB97657}" destId="{43DFE0BF-5F22-446A-89EE-43B18AAD2902}" srcOrd="1" destOrd="0" parTransId="{2F9ED212-6490-47B7-9D3B-8899AD12A458}" sibTransId="{733B4E43-9EA5-4C04-9937-757FF0CD83D0}"/>
    <dgm:cxn modelId="{96250852-749B-4081-B91D-97A8A5A7010C}" type="presOf" srcId="{43DFE0BF-5F22-446A-89EE-43B18AAD2902}" destId="{A7457FAE-2E63-4A40-B16F-5BABAEF9009D}" srcOrd="0" destOrd="0" presId="urn:microsoft.com/office/officeart/2018/2/layout/IconVerticalSolidList"/>
    <dgm:cxn modelId="{B69F2553-7D35-44FE-A446-DFE626351F76}" type="presOf" srcId="{426507B9-0C6B-47C0-8B76-CB3C8F9DAE7F}" destId="{FD1C710B-573A-4206-8C6B-B26C8500DDA2}" srcOrd="0" destOrd="0" presId="urn:microsoft.com/office/officeart/2018/2/layout/IconVerticalSolidList"/>
    <dgm:cxn modelId="{CCA3D092-CEAF-437C-A1B2-BEE1FF5F9E1F}" srcId="{BABC504B-9D66-4D4A-9A07-EB180BB97657}" destId="{4DFEFEF0-110C-4800-9621-3A93572B1564}" srcOrd="0" destOrd="0" parTransId="{AE5A014E-D079-4B82-9560-23A4D017CD29}" sibTransId="{9EBCA398-99E3-4C58-8E99-1BAABE897EC4}"/>
    <dgm:cxn modelId="{0C4BB6C0-E751-4F17-9F9C-7C0480132286}" type="presOf" srcId="{4DFEFEF0-110C-4800-9621-3A93572B1564}" destId="{3675D08C-38B9-417D-9BD9-09F713AD5BD8}" srcOrd="0" destOrd="0" presId="urn:microsoft.com/office/officeart/2018/2/layout/IconVerticalSolidList"/>
    <dgm:cxn modelId="{C78EAE63-4AA7-4714-987C-699C47B15728}" type="presParOf" srcId="{B2B16BC0-A08A-447A-BC34-2CFA7377A047}" destId="{A8EA23B1-5CFE-4B3A-BFFF-EDA4531E6FAD}" srcOrd="0" destOrd="0" presId="urn:microsoft.com/office/officeart/2018/2/layout/IconVerticalSolidList"/>
    <dgm:cxn modelId="{D16DF786-0E0D-4EC4-852D-8937219DCA48}" type="presParOf" srcId="{A8EA23B1-5CFE-4B3A-BFFF-EDA4531E6FAD}" destId="{2C7E9D78-29AC-431B-9D22-B150DCE72615}" srcOrd="0" destOrd="0" presId="urn:microsoft.com/office/officeart/2018/2/layout/IconVerticalSolidList"/>
    <dgm:cxn modelId="{7B5F390E-D6E2-47F6-9D23-A2EAA64840A1}" type="presParOf" srcId="{A8EA23B1-5CFE-4B3A-BFFF-EDA4531E6FAD}" destId="{312D6E29-7D77-4D90-9E6E-74A8311E4FC8}" srcOrd="1" destOrd="0" presId="urn:microsoft.com/office/officeart/2018/2/layout/IconVerticalSolidList"/>
    <dgm:cxn modelId="{E7A4423F-2EA6-44F3-AC81-9AFDA07A44CC}" type="presParOf" srcId="{A8EA23B1-5CFE-4B3A-BFFF-EDA4531E6FAD}" destId="{CBF5F94C-B216-4CD6-B907-7D47E25065A9}" srcOrd="2" destOrd="0" presId="urn:microsoft.com/office/officeart/2018/2/layout/IconVerticalSolidList"/>
    <dgm:cxn modelId="{114EF36B-8628-4E59-8E26-944FDF4C23CD}" type="presParOf" srcId="{A8EA23B1-5CFE-4B3A-BFFF-EDA4531E6FAD}" destId="{3675D08C-38B9-417D-9BD9-09F713AD5BD8}" srcOrd="3" destOrd="0" presId="urn:microsoft.com/office/officeart/2018/2/layout/IconVerticalSolidList"/>
    <dgm:cxn modelId="{E5078187-1493-44EE-948E-CAD506443A69}" type="presParOf" srcId="{B2B16BC0-A08A-447A-BC34-2CFA7377A047}" destId="{FD7AE99B-87B0-44B0-94CE-3AF573D5931E}" srcOrd="1" destOrd="0" presId="urn:microsoft.com/office/officeart/2018/2/layout/IconVerticalSolidList"/>
    <dgm:cxn modelId="{6C28F61B-70AE-4A1F-B72A-6048487DD561}" type="presParOf" srcId="{B2B16BC0-A08A-447A-BC34-2CFA7377A047}" destId="{034ADDE1-4D01-4D15-AC62-A56B5796D68A}" srcOrd="2" destOrd="0" presId="urn:microsoft.com/office/officeart/2018/2/layout/IconVerticalSolidList"/>
    <dgm:cxn modelId="{E95AD68E-AE99-40F8-B395-67596FB1906C}" type="presParOf" srcId="{034ADDE1-4D01-4D15-AC62-A56B5796D68A}" destId="{A70F343D-4610-4C92-8879-ECAA4D28683F}" srcOrd="0" destOrd="0" presId="urn:microsoft.com/office/officeart/2018/2/layout/IconVerticalSolidList"/>
    <dgm:cxn modelId="{76515986-5270-419F-8F85-A641420DDFE9}" type="presParOf" srcId="{034ADDE1-4D01-4D15-AC62-A56B5796D68A}" destId="{E16FEA68-EE26-4D4B-9558-D4BC104E4A5F}" srcOrd="1" destOrd="0" presId="urn:microsoft.com/office/officeart/2018/2/layout/IconVerticalSolidList"/>
    <dgm:cxn modelId="{CFD85A6B-2C2A-490F-A7FA-AA6F29A4557C}" type="presParOf" srcId="{034ADDE1-4D01-4D15-AC62-A56B5796D68A}" destId="{BEC21C05-7696-414F-81C5-14485353432C}" srcOrd="2" destOrd="0" presId="urn:microsoft.com/office/officeart/2018/2/layout/IconVerticalSolidList"/>
    <dgm:cxn modelId="{566A3EAB-7FDF-4128-9C84-727019591766}" type="presParOf" srcId="{034ADDE1-4D01-4D15-AC62-A56B5796D68A}" destId="{A7457FAE-2E63-4A40-B16F-5BABAEF9009D}" srcOrd="3" destOrd="0" presId="urn:microsoft.com/office/officeart/2018/2/layout/IconVerticalSolidList"/>
    <dgm:cxn modelId="{4F4829F9-8F4A-4B6E-935C-6EFE63F48905}" type="presParOf" srcId="{B2B16BC0-A08A-447A-BC34-2CFA7377A047}" destId="{1C6541CC-0C13-4C0F-9D14-87793A4ADD80}" srcOrd="3" destOrd="0" presId="urn:microsoft.com/office/officeart/2018/2/layout/IconVerticalSolidList"/>
    <dgm:cxn modelId="{A0F1D406-99F4-423B-B8B1-1665D23A0AD0}" type="presParOf" srcId="{B2B16BC0-A08A-447A-BC34-2CFA7377A047}" destId="{F3637159-4EDB-4A17-AFC9-5E0162086583}" srcOrd="4" destOrd="0" presId="urn:microsoft.com/office/officeart/2018/2/layout/IconVerticalSolidList"/>
    <dgm:cxn modelId="{19811797-5CB3-41B9-B69B-9084236046E6}" type="presParOf" srcId="{F3637159-4EDB-4A17-AFC9-5E0162086583}" destId="{23FD75D7-9D48-4477-9F93-EFB02DEF130D}" srcOrd="0" destOrd="0" presId="urn:microsoft.com/office/officeart/2018/2/layout/IconVerticalSolidList"/>
    <dgm:cxn modelId="{FE7C5281-13D3-4E61-8D1F-E4CB6B21CD01}" type="presParOf" srcId="{F3637159-4EDB-4A17-AFC9-5E0162086583}" destId="{9A627BD7-DE75-4A36-88D3-1FAA1DA2D135}" srcOrd="1" destOrd="0" presId="urn:microsoft.com/office/officeart/2018/2/layout/IconVerticalSolidList"/>
    <dgm:cxn modelId="{4041AE51-3226-4973-89D7-ACD6F5D69B2B}" type="presParOf" srcId="{F3637159-4EDB-4A17-AFC9-5E0162086583}" destId="{B574F323-674E-4BE1-8B2D-985F4089AAC6}" srcOrd="2" destOrd="0" presId="urn:microsoft.com/office/officeart/2018/2/layout/IconVerticalSolidList"/>
    <dgm:cxn modelId="{C739E217-B5D9-4FCD-8BC7-B09F7F66BE09}" type="presParOf" srcId="{F3637159-4EDB-4A17-AFC9-5E0162086583}" destId="{FD1C710B-573A-4206-8C6B-B26C8500DDA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AA86DD-5C2A-4CB2-BECD-ADD3E829C41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7D072C56-1EC4-4C8A-BAD1-DF5423E97A92}">
      <dgm:prSet/>
      <dgm:spPr/>
      <dgm:t>
        <a:bodyPr/>
        <a:lstStyle/>
        <a:p>
          <a:r>
            <a:rPr lang="en-US"/>
            <a:t>You are the experts about your needs </a:t>
          </a:r>
        </a:p>
      </dgm:t>
    </dgm:pt>
    <dgm:pt modelId="{D1CA5855-81D7-4F59-9800-83576C996B27}" type="parTrans" cxnId="{2D5F748D-FA36-44DC-9F34-F3701363D882}">
      <dgm:prSet/>
      <dgm:spPr/>
      <dgm:t>
        <a:bodyPr/>
        <a:lstStyle/>
        <a:p>
          <a:endParaRPr lang="en-US"/>
        </a:p>
      </dgm:t>
    </dgm:pt>
    <dgm:pt modelId="{DFEF8135-2C28-417C-8BEC-5318BA2A9233}" type="sibTrans" cxnId="{2D5F748D-FA36-44DC-9F34-F3701363D882}">
      <dgm:prSet/>
      <dgm:spPr/>
      <dgm:t>
        <a:bodyPr/>
        <a:lstStyle/>
        <a:p>
          <a:endParaRPr lang="en-US"/>
        </a:p>
      </dgm:t>
    </dgm:pt>
    <dgm:pt modelId="{2E1BF094-A6FC-4DE3-9FF5-9A88E80128C9}">
      <dgm:prSet/>
      <dgm:spPr/>
      <dgm:t>
        <a:bodyPr/>
        <a:lstStyle/>
        <a:p>
          <a:r>
            <a:rPr lang="en-US" dirty="0"/>
            <a:t>Your perspectives and experiences need to be considered in policy decisions </a:t>
          </a:r>
        </a:p>
      </dgm:t>
    </dgm:pt>
    <dgm:pt modelId="{C1BE3EEA-25B0-4ADA-9E3F-BF353BB947F8}" type="parTrans" cxnId="{2825DE3F-6537-4E3B-8B45-4779B86CEFA0}">
      <dgm:prSet/>
      <dgm:spPr/>
      <dgm:t>
        <a:bodyPr/>
        <a:lstStyle/>
        <a:p>
          <a:endParaRPr lang="en-US"/>
        </a:p>
      </dgm:t>
    </dgm:pt>
    <dgm:pt modelId="{E223E428-AAB4-4EE4-84B2-AC8A20C85D8B}" type="sibTrans" cxnId="{2825DE3F-6537-4E3B-8B45-4779B86CEFA0}">
      <dgm:prSet/>
      <dgm:spPr/>
      <dgm:t>
        <a:bodyPr/>
        <a:lstStyle/>
        <a:p>
          <a:endParaRPr lang="en-US"/>
        </a:p>
      </dgm:t>
    </dgm:pt>
    <dgm:pt modelId="{CA893F3A-4960-4CB9-B06F-72EE71C4B0D3}">
      <dgm:prSet/>
      <dgm:spPr/>
      <dgm:t>
        <a:bodyPr/>
        <a:lstStyle/>
        <a:p>
          <a:r>
            <a:rPr lang="en-US"/>
            <a:t>“100 Kids is a statistic, 1 Kid is a story” </a:t>
          </a:r>
        </a:p>
      </dgm:t>
    </dgm:pt>
    <dgm:pt modelId="{116164FB-22E9-4B1C-BB19-4D831EEDAE44}" type="parTrans" cxnId="{D1EA2037-DC99-4804-8B18-7FD9405D7618}">
      <dgm:prSet/>
      <dgm:spPr/>
      <dgm:t>
        <a:bodyPr/>
        <a:lstStyle/>
        <a:p>
          <a:endParaRPr lang="en-US"/>
        </a:p>
      </dgm:t>
    </dgm:pt>
    <dgm:pt modelId="{FE7BB153-700B-499A-89DB-DA47D74C4838}" type="sibTrans" cxnId="{D1EA2037-DC99-4804-8B18-7FD9405D7618}">
      <dgm:prSet/>
      <dgm:spPr/>
      <dgm:t>
        <a:bodyPr/>
        <a:lstStyle/>
        <a:p>
          <a:endParaRPr lang="en-US"/>
        </a:p>
      </dgm:t>
    </dgm:pt>
    <dgm:pt modelId="{2B0119E4-6490-46FB-A572-E8A48D63BC8B}">
      <dgm:prSet/>
      <dgm:spPr/>
      <dgm:t>
        <a:bodyPr/>
        <a:lstStyle/>
        <a:p>
          <a:r>
            <a:rPr lang="en-US"/>
            <a:t>Multiple stories from multiple perspectives is what elevates an issue</a:t>
          </a:r>
        </a:p>
      </dgm:t>
    </dgm:pt>
    <dgm:pt modelId="{8FEC20C5-925C-41E3-A528-0F181223D0D3}" type="parTrans" cxnId="{B8A74ED5-7BF2-4A1F-AC8D-11ADDA47D3DD}">
      <dgm:prSet/>
      <dgm:spPr/>
      <dgm:t>
        <a:bodyPr/>
        <a:lstStyle/>
        <a:p>
          <a:endParaRPr lang="en-US"/>
        </a:p>
      </dgm:t>
    </dgm:pt>
    <dgm:pt modelId="{893EDFA7-AC93-4053-BD6C-62AA82FFAA72}" type="sibTrans" cxnId="{B8A74ED5-7BF2-4A1F-AC8D-11ADDA47D3DD}">
      <dgm:prSet/>
      <dgm:spPr/>
      <dgm:t>
        <a:bodyPr/>
        <a:lstStyle/>
        <a:p>
          <a:endParaRPr lang="en-US"/>
        </a:p>
      </dgm:t>
    </dgm:pt>
    <dgm:pt modelId="{F1B6FBC2-6D86-470B-96FC-9202D54E8C67}" type="pres">
      <dgm:prSet presAssocID="{8EAA86DD-5C2A-4CB2-BECD-ADD3E829C41A}" presName="outerComposite" presStyleCnt="0">
        <dgm:presLayoutVars>
          <dgm:chMax val="5"/>
          <dgm:dir/>
          <dgm:resizeHandles val="exact"/>
        </dgm:presLayoutVars>
      </dgm:prSet>
      <dgm:spPr/>
    </dgm:pt>
    <dgm:pt modelId="{D4BC5D41-CA31-450F-AFF5-3D37C4C3A7A7}" type="pres">
      <dgm:prSet presAssocID="{8EAA86DD-5C2A-4CB2-BECD-ADD3E829C41A}" presName="dummyMaxCanvas" presStyleCnt="0">
        <dgm:presLayoutVars/>
      </dgm:prSet>
      <dgm:spPr/>
    </dgm:pt>
    <dgm:pt modelId="{188C5A4D-6D8D-4A2B-9AD3-4440D505CC61}" type="pres">
      <dgm:prSet presAssocID="{8EAA86DD-5C2A-4CB2-BECD-ADD3E829C41A}" presName="FourNodes_1" presStyleLbl="node1" presStyleIdx="0" presStyleCnt="4">
        <dgm:presLayoutVars>
          <dgm:bulletEnabled val="1"/>
        </dgm:presLayoutVars>
      </dgm:prSet>
      <dgm:spPr/>
    </dgm:pt>
    <dgm:pt modelId="{FC2CEAE9-9B43-4F3B-90D8-A9C709FB44B7}" type="pres">
      <dgm:prSet presAssocID="{8EAA86DD-5C2A-4CB2-BECD-ADD3E829C41A}" presName="FourNodes_2" presStyleLbl="node1" presStyleIdx="1" presStyleCnt="4">
        <dgm:presLayoutVars>
          <dgm:bulletEnabled val="1"/>
        </dgm:presLayoutVars>
      </dgm:prSet>
      <dgm:spPr/>
    </dgm:pt>
    <dgm:pt modelId="{442D8B7E-8364-4CE7-AEDC-321213880941}" type="pres">
      <dgm:prSet presAssocID="{8EAA86DD-5C2A-4CB2-BECD-ADD3E829C41A}" presName="FourNodes_3" presStyleLbl="node1" presStyleIdx="2" presStyleCnt="4">
        <dgm:presLayoutVars>
          <dgm:bulletEnabled val="1"/>
        </dgm:presLayoutVars>
      </dgm:prSet>
      <dgm:spPr/>
    </dgm:pt>
    <dgm:pt modelId="{8E95B935-4628-45AA-81DC-98DEFE70530C}" type="pres">
      <dgm:prSet presAssocID="{8EAA86DD-5C2A-4CB2-BECD-ADD3E829C41A}" presName="FourNodes_4" presStyleLbl="node1" presStyleIdx="3" presStyleCnt="4">
        <dgm:presLayoutVars>
          <dgm:bulletEnabled val="1"/>
        </dgm:presLayoutVars>
      </dgm:prSet>
      <dgm:spPr/>
    </dgm:pt>
    <dgm:pt modelId="{A98B6274-E4DE-4280-AE9C-FA00722161B3}" type="pres">
      <dgm:prSet presAssocID="{8EAA86DD-5C2A-4CB2-BECD-ADD3E829C41A}" presName="FourConn_1-2" presStyleLbl="fgAccFollowNode1" presStyleIdx="0" presStyleCnt="3">
        <dgm:presLayoutVars>
          <dgm:bulletEnabled val="1"/>
        </dgm:presLayoutVars>
      </dgm:prSet>
      <dgm:spPr/>
    </dgm:pt>
    <dgm:pt modelId="{80F33EF6-7A06-4A58-AEA9-D65CFA6E1B22}" type="pres">
      <dgm:prSet presAssocID="{8EAA86DD-5C2A-4CB2-BECD-ADD3E829C41A}" presName="FourConn_2-3" presStyleLbl="fgAccFollowNode1" presStyleIdx="1" presStyleCnt="3">
        <dgm:presLayoutVars>
          <dgm:bulletEnabled val="1"/>
        </dgm:presLayoutVars>
      </dgm:prSet>
      <dgm:spPr/>
    </dgm:pt>
    <dgm:pt modelId="{7C488BE6-AE75-48B0-BCFE-D78F47777C6D}" type="pres">
      <dgm:prSet presAssocID="{8EAA86DD-5C2A-4CB2-BECD-ADD3E829C41A}" presName="FourConn_3-4" presStyleLbl="fgAccFollowNode1" presStyleIdx="2" presStyleCnt="3">
        <dgm:presLayoutVars>
          <dgm:bulletEnabled val="1"/>
        </dgm:presLayoutVars>
      </dgm:prSet>
      <dgm:spPr/>
    </dgm:pt>
    <dgm:pt modelId="{A8AD7AEB-3D85-414B-ACE9-2836BAF87F00}" type="pres">
      <dgm:prSet presAssocID="{8EAA86DD-5C2A-4CB2-BECD-ADD3E829C41A}" presName="FourNodes_1_text" presStyleLbl="node1" presStyleIdx="3" presStyleCnt="4">
        <dgm:presLayoutVars>
          <dgm:bulletEnabled val="1"/>
        </dgm:presLayoutVars>
      </dgm:prSet>
      <dgm:spPr/>
    </dgm:pt>
    <dgm:pt modelId="{D5AE94CA-C903-45A1-B319-A729D465924B}" type="pres">
      <dgm:prSet presAssocID="{8EAA86DD-5C2A-4CB2-BECD-ADD3E829C41A}" presName="FourNodes_2_text" presStyleLbl="node1" presStyleIdx="3" presStyleCnt="4">
        <dgm:presLayoutVars>
          <dgm:bulletEnabled val="1"/>
        </dgm:presLayoutVars>
      </dgm:prSet>
      <dgm:spPr/>
    </dgm:pt>
    <dgm:pt modelId="{F349CE44-4291-499B-BF2C-9E551300287F}" type="pres">
      <dgm:prSet presAssocID="{8EAA86DD-5C2A-4CB2-BECD-ADD3E829C41A}" presName="FourNodes_3_text" presStyleLbl="node1" presStyleIdx="3" presStyleCnt="4">
        <dgm:presLayoutVars>
          <dgm:bulletEnabled val="1"/>
        </dgm:presLayoutVars>
      </dgm:prSet>
      <dgm:spPr/>
    </dgm:pt>
    <dgm:pt modelId="{653C310C-BF51-4D93-83BE-7293A172DC16}" type="pres">
      <dgm:prSet presAssocID="{8EAA86DD-5C2A-4CB2-BECD-ADD3E829C41A}" presName="FourNodes_4_text" presStyleLbl="node1" presStyleIdx="3" presStyleCnt="4">
        <dgm:presLayoutVars>
          <dgm:bulletEnabled val="1"/>
        </dgm:presLayoutVars>
      </dgm:prSet>
      <dgm:spPr/>
    </dgm:pt>
  </dgm:ptLst>
  <dgm:cxnLst>
    <dgm:cxn modelId="{E0191B18-C1FE-4F1A-BE60-5FB0E03D659D}" type="presOf" srcId="{DFEF8135-2C28-417C-8BEC-5318BA2A9233}" destId="{A98B6274-E4DE-4280-AE9C-FA00722161B3}" srcOrd="0" destOrd="0" presId="urn:microsoft.com/office/officeart/2005/8/layout/vProcess5"/>
    <dgm:cxn modelId="{D1EA2037-DC99-4804-8B18-7FD9405D7618}" srcId="{8EAA86DD-5C2A-4CB2-BECD-ADD3E829C41A}" destId="{CA893F3A-4960-4CB9-B06F-72EE71C4B0D3}" srcOrd="2" destOrd="0" parTransId="{116164FB-22E9-4B1C-BB19-4D831EEDAE44}" sibTransId="{FE7BB153-700B-499A-89DB-DA47D74C4838}"/>
    <dgm:cxn modelId="{2825DE3F-6537-4E3B-8B45-4779B86CEFA0}" srcId="{8EAA86DD-5C2A-4CB2-BECD-ADD3E829C41A}" destId="{2E1BF094-A6FC-4DE3-9FF5-9A88E80128C9}" srcOrd="1" destOrd="0" parTransId="{C1BE3EEA-25B0-4ADA-9E3F-BF353BB947F8}" sibTransId="{E223E428-AAB4-4EE4-84B2-AC8A20C85D8B}"/>
    <dgm:cxn modelId="{EE0EE35F-67DE-4706-A831-5FC013569E28}" type="presOf" srcId="{2E1BF094-A6FC-4DE3-9FF5-9A88E80128C9}" destId="{D5AE94CA-C903-45A1-B319-A729D465924B}" srcOrd="1" destOrd="0" presId="urn:microsoft.com/office/officeart/2005/8/layout/vProcess5"/>
    <dgm:cxn modelId="{35080F6B-E968-4932-8C27-483913D39915}" type="presOf" srcId="{7D072C56-1EC4-4C8A-BAD1-DF5423E97A92}" destId="{A8AD7AEB-3D85-414B-ACE9-2836BAF87F00}" srcOrd="1" destOrd="0" presId="urn:microsoft.com/office/officeart/2005/8/layout/vProcess5"/>
    <dgm:cxn modelId="{33086857-75C8-4747-A592-ACFF3D720819}" type="presOf" srcId="{FE7BB153-700B-499A-89DB-DA47D74C4838}" destId="{7C488BE6-AE75-48B0-BCFE-D78F47777C6D}" srcOrd="0" destOrd="0" presId="urn:microsoft.com/office/officeart/2005/8/layout/vProcess5"/>
    <dgm:cxn modelId="{ED91405A-0CB0-43D9-8A26-921D6FB1E17D}" type="presOf" srcId="{CA893F3A-4960-4CB9-B06F-72EE71C4B0D3}" destId="{442D8B7E-8364-4CE7-AEDC-321213880941}" srcOrd="0" destOrd="0" presId="urn:microsoft.com/office/officeart/2005/8/layout/vProcess5"/>
    <dgm:cxn modelId="{2D5F748D-FA36-44DC-9F34-F3701363D882}" srcId="{8EAA86DD-5C2A-4CB2-BECD-ADD3E829C41A}" destId="{7D072C56-1EC4-4C8A-BAD1-DF5423E97A92}" srcOrd="0" destOrd="0" parTransId="{D1CA5855-81D7-4F59-9800-83576C996B27}" sibTransId="{DFEF8135-2C28-417C-8BEC-5318BA2A9233}"/>
    <dgm:cxn modelId="{92BF01A8-CCFB-460F-BA31-2537ABF88990}" type="presOf" srcId="{E223E428-AAB4-4EE4-84B2-AC8A20C85D8B}" destId="{80F33EF6-7A06-4A58-AEA9-D65CFA6E1B22}" srcOrd="0" destOrd="0" presId="urn:microsoft.com/office/officeart/2005/8/layout/vProcess5"/>
    <dgm:cxn modelId="{32703AAD-8410-4E76-9213-0851228E1750}" type="presOf" srcId="{2E1BF094-A6FC-4DE3-9FF5-9A88E80128C9}" destId="{FC2CEAE9-9B43-4F3B-90D8-A9C709FB44B7}" srcOrd="0" destOrd="0" presId="urn:microsoft.com/office/officeart/2005/8/layout/vProcess5"/>
    <dgm:cxn modelId="{320C85B6-2A70-4DEC-AE19-F12D9F5DCB9F}" type="presOf" srcId="{7D072C56-1EC4-4C8A-BAD1-DF5423E97A92}" destId="{188C5A4D-6D8D-4A2B-9AD3-4440D505CC61}" srcOrd="0" destOrd="0" presId="urn:microsoft.com/office/officeart/2005/8/layout/vProcess5"/>
    <dgm:cxn modelId="{E6E190C1-65F6-4252-B5A8-0143BBAC94DF}" type="presOf" srcId="{CA893F3A-4960-4CB9-B06F-72EE71C4B0D3}" destId="{F349CE44-4291-499B-BF2C-9E551300287F}" srcOrd="1" destOrd="0" presId="urn:microsoft.com/office/officeart/2005/8/layout/vProcess5"/>
    <dgm:cxn modelId="{67071AC8-CBA5-496C-B7FD-5516B883BCC7}" type="presOf" srcId="{2B0119E4-6490-46FB-A572-E8A48D63BC8B}" destId="{653C310C-BF51-4D93-83BE-7293A172DC16}" srcOrd="1" destOrd="0" presId="urn:microsoft.com/office/officeart/2005/8/layout/vProcess5"/>
    <dgm:cxn modelId="{B8A74ED5-7BF2-4A1F-AC8D-11ADDA47D3DD}" srcId="{8EAA86DD-5C2A-4CB2-BECD-ADD3E829C41A}" destId="{2B0119E4-6490-46FB-A572-E8A48D63BC8B}" srcOrd="3" destOrd="0" parTransId="{8FEC20C5-925C-41E3-A528-0F181223D0D3}" sibTransId="{893EDFA7-AC93-4053-BD6C-62AA82FFAA72}"/>
    <dgm:cxn modelId="{AC9947DE-7942-4B8D-8199-D0BB0B337754}" type="presOf" srcId="{2B0119E4-6490-46FB-A572-E8A48D63BC8B}" destId="{8E95B935-4628-45AA-81DC-98DEFE70530C}" srcOrd="0" destOrd="0" presId="urn:microsoft.com/office/officeart/2005/8/layout/vProcess5"/>
    <dgm:cxn modelId="{22955FF7-6B0B-43FD-890B-F83B15A0F59E}" type="presOf" srcId="{8EAA86DD-5C2A-4CB2-BECD-ADD3E829C41A}" destId="{F1B6FBC2-6D86-470B-96FC-9202D54E8C67}" srcOrd="0" destOrd="0" presId="urn:microsoft.com/office/officeart/2005/8/layout/vProcess5"/>
    <dgm:cxn modelId="{A8242057-1E2F-45FE-8683-1DA908E3190D}" type="presParOf" srcId="{F1B6FBC2-6D86-470B-96FC-9202D54E8C67}" destId="{D4BC5D41-CA31-450F-AFF5-3D37C4C3A7A7}" srcOrd="0" destOrd="0" presId="urn:microsoft.com/office/officeart/2005/8/layout/vProcess5"/>
    <dgm:cxn modelId="{E22395EB-F91B-4EFB-9251-064D4C1D2575}" type="presParOf" srcId="{F1B6FBC2-6D86-470B-96FC-9202D54E8C67}" destId="{188C5A4D-6D8D-4A2B-9AD3-4440D505CC61}" srcOrd="1" destOrd="0" presId="urn:microsoft.com/office/officeart/2005/8/layout/vProcess5"/>
    <dgm:cxn modelId="{671CC546-37A7-4546-BA70-3DB908B86019}" type="presParOf" srcId="{F1B6FBC2-6D86-470B-96FC-9202D54E8C67}" destId="{FC2CEAE9-9B43-4F3B-90D8-A9C709FB44B7}" srcOrd="2" destOrd="0" presId="urn:microsoft.com/office/officeart/2005/8/layout/vProcess5"/>
    <dgm:cxn modelId="{9B201093-4538-4CA7-B94D-DC30A68F8C53}" type="presParOf" srcId="{F1B6FBC2-6D86-470B-96FC-9202D54E8C67}" destId="{442D8B7E-8364-4CE7-AEDC-321213880941}" srcOrd="3" destOrd="0" presId="urn:microsoft.com/office/officeart/2005/8/layout/vProcess5"/>
    <dgm:cxn modelId="{A21E1ED0-9B9B-402B-B026-3E6C6FDBD8F7}" type="presParOf" srcId="{F1B6FBC2-6D86-470B-96FC-9202D54E8C67}" destId="{8E95B935-4628-45AA-81DC-98DEFE70530C}" srcOrd="4" destOrd="0" presId="urn:microsoft.com/office/officeart/2005/8/layout/vProcess5"/>
    <dgm:cxn modelId="{574F6917-0EF2-4401-89F4-638DFD7029C0}" type="presParOf" srcId="{F1B6FBC2-6D86-470B-96FC-9202D54E8C67}" destId="{A98B6274-E4DE-4280-AE9C-FA00722161B3}" srcOrd="5" destOrd="0" presId="urn:microsoft.com/office/officeart/2005/8/layout/vProcess5"/>
    <dgm:cxn modelId="{A44B2842-4CDD-4282-B7B6-D77F2B6679DA}" type="presParOf" srcId="{F1B6FBC2-6D86-470B-96FC-9202D54E8C67}" destId="{80F33EF6-7A06-4A58-AEA9-D65CFA6E1B22}" srcOrd="6" destOrd="0" presId="urn:microsoft.com/office/officeart/2005/8/layout/vProcess5"/>
    <dgm:cxn modelId="{E6815E19-76DD-488B-997F-55E0329C9BD9}" type="presParOf" srcId="{F1B6FBC2-6D86-470B-96FC-9202D54E8C67}" destId="{7C488BE6-AE75-48B0-BCFE-D78F47777C6D}" srcOrd="7" destOrd="0" presId="urn:microsoft.com/office/officeart/2005/8/layout/vProcess5"/>
    <dgm:cxn modelId="{64F16D20-7A52-4AE7-8A8E-D47873549CE5}" type="presParOf" srcId="{F1B6FBC2-6D86-470B-96FC-9202D54E8C67}" destId="{A8AD7AEB-3D85-414B-ACE9-2836BAF87F00}" srcOrd="8" destOrd="0" presId="urn:microsoft.com/office/officeart/2005/8/layout/vProcess5"/>
    <dgm:cxn modelId="{6CC0A9C7-6D40-41AB-8D7D-20EFB20547D8}" type="presParOf" srcId="{F1B6FBC2-6D86-470B-96FC-9202D54E8C67}" destId="{D5AE94CA-C903-45A1-B319-A729D465924B}" srcOrd="9" destOrd="0" presId="urn:microsoft.com/office/officeart/2005/8/layout/vProcess5"/>
    <dgm:cxn modelId="{9D808140-C8EB-4079-B621-1C99D164F2E4}" type="presParOf" srcId="{F1B6FBC2-6D86-470B-96FC-9202D54E8C67}" destId="{F349CE44-4291-499B-BF2C-9E551300287F}" srcOrd="10" destOrd="0" presId="urn:microsoft.com/office/officeart/2005/8/layout/vProcess5"/>
    <dgm:cxn modelId="{5D81B461-D4B1-4F0E-BF22-C5776408EB15}" type="presParOf" srcId="{F1B6FBC2-6D86-470B-96FC-9202D54E8C67}" destId="{653C310C-BF51-4D93-83BE-7293A172DC1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210C6A-C869-4CBE-AEFB-5E7923A6014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55590AB-8583-438A-86E7-7DB0F4DCE622}">
      <dgm:prSet/>
      <dgm:spPr/>
      <dgm:t>
        <a:bodyPr/>
        <a:lstStyle/>
        <a:p>
          <a:r>
            <a:rPr lang="en-US" dirty="0"/>
            <a:t>Your experience – how does a program or policy (or lack there of) affect you and your family? </a:t>
          </a:r>
        </a:p>
      </dgm:t>
    </dgm:pt>
    <dgm:pt modelId="{A82FE165-86C1-4F0C-A653-5857D3A1E131}" type="parTrans" cxnId="{11BD17E5-F3CF-44F2-898A-DF22B574A785}">
      <dgm:prSet/>
      <dgm:spPr/>
      <dgm:t>
        <a:bodyPr/>
        <a:lstStyle/>
        <a:p>
          <a:endParaRPr lang="en-US"/>
        </a:p>
      </dgm:t>
    </dgm:pt>
    <dgm:pt modelId="{9DE3C903-6801-498A-B3E8-A6A3C1B13628}" type="sibTrans" cxnId="{11BD17E5-F3CF-44F2-898A-DF22B574A785}">
      <dgm:prSet/>
      <dgm:spPr/>
      <dgm:t>
        <a:bodyPr/>
        <a:lstStyle/>
        <a:p>
          <a:endParaRPr lang="en-US"/>
        </a:p>
      </dgm:t>
    </dgm:pt>
    <dgm:pt modelId="{325A0E7B-BBD1-40F0-BCCB-F8742969E041}">
      <dgm:prSet/>
      <dgm:spPr/>
      <dgm:t>
        <a:bodyPr/>
        <a:lstStyle/>
        <a:p>
          <a:r>
            <a:rPr lang="en-US" dirty="0"/>
            <a:t>Make the connection </a:t>
          </a:r>
          <a:r>
            <a:rPr lang="en-US"/>
            <a:t>about why </a:t>
          </a:r>
          <a:r>
            <a:rPr lang="en-US" dirty="0"/>
            <a:t>people in your community, including lawmakers,- should also care about this issue – how does it affect other things they view as important?</a:t>
          </a:r>
        </a:p>
      </dgm:t>
    </dgm:pt>
    <dgm:pt modelId="{5557F440-7777-4A81-A4E0-464734020282}" type="parTrans" cxnId="{98469E7A-64BE-4389-B5D9-DD1BC6FEA276}">
      <dgm:prSet/>
      <dgm:spPr/>
      <dgm:t>
        <a:bodyPr/>
        <a:lstStyle/>
        <a:p>
          <a:endParaRPr lang="en-US"/>
        </a:p>
      </dgm:t>
    </dgm:pt>
    <dgm:pt modelId="{E5C878A3-2090-488F-B4C9-8233C3AC009C}" type="sibTrans" cxnId="{98469E7A-64BE-4389-B5D9-DD1BC6FEA276}">
      <dgm:prSet/>
      <dgm:spPr/>
      <dgm:t>
        <a:bodyPr/>
        <a:lstStyle/>
        <a:p>
          <a:endParaRPr lang="en-US"/>
        </a:p>
      </dgm:t>
    </dgm:pt>
    <dgm:pt modelId="{BB90F85D-6D0F-4FF1-BD66-5F9632631A67}">
      <dgm:prSet/>
      <dgm:spPr/>
      <dgm:t>
        <a:bodyPr/>
        <a:lstStyle/>
        <a:p>
          <a:r>
            <a:rPr lang="en-US" dirty="0"/>
            <a:t>Offer a solution – what is the change that you would like see? How can they help? </a:t>
          </a:r>
        </a:p>
      </dgm:t>
    </dgm:pt>
    <dgm:pt modelId="{343A04D3-DA3B-4D68-B0E6-EEE90A1F4601}" type="parTrans" cxnId="{DECEE43C-1DF1-42BD-B903-9050E7AE708D}">
      <dgm:prSet/>
      <dgm:spPr/>
      <dgm:t>
        <a:bodyPr/>
        <a:lstStyle/>
        <a:p>
          <a:endParaRPr lang="en-US"/>
        </a:p>
      </dgm:t>
    </dgm:pt>
    <dgm:pt modelId="{1A239D58-BAEF-4EF2-8CFE-871C0FE18BC4}" type="sibTrans" cxnId="{DECEE43C-1DF1-42BD-B903-9050E7AE708D}">
      <dgm:prSet/>
      <dgm:spPr/>
      <dgm:t>
        <a:bodyPr/>
        <a:lstStyle/>
        <a:p>
          <a:endParaRPr lang="en-US"/>
        </a:p>
      </dgm:t>
    </dgm:pt>
    <dgm:pt modelId="{F19F9799-5DEA-4473-916A-AF9F17D7B3FD}" type="pres">
      <dgm:prSet presAssocID="{70210C6A-C869-4CBE-AEFB-5E7923A6014B}" presName="root" presStyleCnt="0">
        <dgm:presLayoutVars>
          <dgm:dir/>
          <dgm:resizeHandles val="exact"/>
        </dgm:presLayoutVars>
      </dgm:prSet>
      <dgm:spPr/>
    </dgm:pt>
    <dgm:pt modelId="{FA01417A-A76D-4473-B16F-AE443F50001F}" type="pres">
      <dgm:prSet presAssocID="{255590AB-8583-438A-86E7-7DB0F4DCE622}" presName="compNode" presStyleCnt="0"/>
      <dgm:spPr/>
    </dgm:pt>
    <dgm:pt modelId="{6D41A909-73FC-4318-B86B-1390BBF98D3E}" type="pres">
      <dgm:prSet presAssocID="{255590AB-8583-438A-86E7-7DB0F4DCE622}" presName="bgRect" presStyleLbl="bgShp" presStyleIdx="0" presStyleCnt="3"/>
      <dgm:spPr/>
    </dgm:pt>
    <dgm:pt modelId="{AB28992B-05CD-4150-9161-2A24FE4556D4}" type="pres">
      <dgm:prSet presAssocID="{255590AB-8583-438A-86E7-7DB0F4DCE6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EE20C298-272A-499D-8753-C40F0F61CB10}" type="pres">
      <dgm:prSet presAssocID="{255590AB-8583-438A-86E7-7DB0F4DCE622}" presName="spaceRect" presStyleCnt="0"/>
      <dgm:spPr/>
    </dgm:pt>
    <dgm:pt modelId="{A921104C-33DD-4D84-97AE-0005586D9C41}" type="pres">
      <dgm:prSet presAssocID="{255590AB-8583-438A-86E7-7DB0F4DCE622}" presName="parTx" presStyleLbl="revTx" presStyleIdx="0" presStyleCnt="3">
        <dgm:presLayoutVars>
          <dgm:chMax val="0"/>
          <dgm:chPref val="0"/>
        </dgm:presLayoutVars>
      </dgm:prSet>
      <dgm:spPr/>
    </dgm:pt>
    <dgm:pt modelId="{E889410A-5D45-4BFF-A8CD-74E4F2C9CCC0}" type="pres">
      <dgm:prSet presAssocID="{9DE3C903-6801-498A-B3E8-A6A3C1B13628}" presName="sibTrans" presStyleCnt="0"/>
      <dgm:spPr/>
    </dgm:pt>
    <dgm:pt modelId="{FCF7882E-0A85-4C8C-9432-82B802F5B1E7}" type="pres">
      <dgm:prSet presAssocID="{325A0E7B-BBD1-40F0-BCCB-F8742969E041}" presName="compNode" presStyleCnt="0"/>
      <dgm:spPr/>
    </dgm:pt>
    <dgm:pt modelId="{C7A9335F-1ACB-4715-A348-135AA39CE720}" type="pres">
      <dgm:prSet presAssocID="{325A0E7B-BBD1-40F0-BCCB-F8742969E041}" presName="bgRect" presStyleLbl="bgShp" presStyleIdx="1" presStyleCnt="3"/>
      <dgm:spPr/>
    </dgm:pt>
    <dgm:pt modelId="{B6689E5E-9C4A-44E7-8DBD-CE9F7E7A7F70}" type="pres">
      <dgm:prSet presAssocID="{325A0E7B-BBD1-40F0-BCCB-F8742969E0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799C1368-B38B-461E-B18A-68B76A09FF02}" type="pres">
      <dgm:prSet presAssocID="{325A0E7B-BBD1-40F0-BCCB-F8742969E041}" presName="spaceRect" presStyleCnt="0"/>
      <dgm:spPr/>
    </dgm:pt>
    <dgm:pt modelId="{10679800-9814-498E-8A0A-392446C9E1BA}" type="pres">
      <dgm:prSet presAssocID="{325A0E7B-BBD1-40F0-BCCB-F8742969E041}" presName="parTx" presStyleLbl="revTx" presStyleIdx="1" presStyleCnt="3">
        <dgm:presLayoutVars>
          <dgm:chMax val="0"/>
          <dgm:chPref val="0"/>
        </dgm:presLayoutVars>
      </dgm:prSet>
      <dgm:spPr/>
    </dgm:pt>
    <dgm:pt modelId="{4F33B4F9-BBA8-44A8-A048-2155A76912F5}" type="pres">
      <dgm:prSet presAssocID="{E5C878A3-2090-488F-B4C9-8233C3AC009C}" presName="sibTrans" presStyleCnt="0"/>
      <dgm:spPr/>
    </dgm:pt>
    <dgm:pt modelId="{BA7C9795-3129-4A13-9578-B3D86DB30C6D}" type="pres">
      <dgm:prSet presAssocID="{BB90F85D-6D0F-4FF1-BD66-5F9632631A67}" presName="compNode" presStyleCnt="0"/>
      <dgm:spPr/>
    </dgm:pt>
    <dgm:pt modelId="{E89E3904-14D1-45C4-8850-4F24D4717BC5}" type="pres">
      <dgm:prSet presAssocID="{BB90F85D-6D0F-4FF1-BD66-5F9632631A67}" presName="bgRect" presStyleLbl="bgShp" presStyleIdx="2" presStyleCnt="3"/>
      <dgm:spPr/>
    </dgm:pt>
    <dgm:pt modelId="{74629CF9-BF7B-43E2-BCC0-8200AD082915}" type="pres">
      <dgm:prSet presAssocID="{BB90F85D-6D0F-4FF1-BD66-5F9632631A6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781DDEF7-B0D8-4562-B8B6-E73F7956400D}" type="pres">
      <dgm:prSet presAssocID="{BB90F85D-6D0F-4FF1-BD66-5F9632631A67}" presName="spaceRect" presStyleCnt="0"/>
      <dgm:spPr/>
    </dgm:pt>
    <dgm:pt modelId="{3D6A5733-1E10-4CC1-8A66-ACCD31FD8B2A}" type="pres">
      <dgm:prSet presAssocID="{BB90F85D-6D0F-4FF1-BD66-5F9632631A67}" presName="parTx" presStyleLbl="revTx" presStyleIdx="2" presStyleCnt="3">
        <dgm:presLayoutVars>
          <dgm:chMax val="0"/>
          <dgm:chPref val="0"/>
        </dgm:presLayoutVars>
      </dgm:prSet>
      <dgm:spPr/>
    </dgm:pt>
  </dgm:ptLst>
  <dgm:cxnLst>
    <dgm:cxn modelId="{CE844731-35E2-46D0-A11D-640A1A5F0CC6}" type="presOf" srcId="{255590AB-8583-438A-86E7-7DB0F4DCE622}" destId="{A921104C-33DD-4D84-97AE-0005586D9C41}" srcOrd="0" destOrd="0" presId="urn:microsoft.com/office/officeart/2018/2/layout/IconVerticalSolidList"/>
    <dgm:cxn modelId="{DECEE43C-1DF1-42BD-B903-9050E7AE708D}" srcId="{70210C6A-C869-4CBE-AEFB-5E7923A6014B}" destId="{BB90F85D-6D0F-4FF1-BD66-5F9632631A67}" srcOrd="2" destOrd="0" parTransId="{343A04D3-DA3B-4D68-B0E6-EEE90A1F4601}" sibTransId="{1A239D58-BAEF-4EF2-8CFE-871C0FE18BC4}"/>
    <dgm:cxn modelId="{26702753-54BA-4D79-AC99-A5CF3FA4A73A}" type="presOf" srcId="{70210C6A-C869-4CBE-AEFB-5E7923A6014B}" destId="{F19F9799-5DEA-4473-916A-AF9F17D7B3FD}" srcOrd="0" destOrd="0" presId="urn:microsoft.com/office/officeart/2018/2/layout/IconVerticalSolidList"/>
    <dgm:cxn modelId="{98469E7A-64BE-4389-B5D9-DD1BC6FEA276}" srcId="{70210C6A-C869-4CBE-AEFB-5E7923A6014B}" destId="{325A0E7B-BBD1-40F0-BCCB-F8742969E041}" srcOrd="1" destOrd="0" parTransId="{5557F440-7777-4A81-A4E0-464734020282}" sibTransId="{E5C878A3-2090-488F-B4C9-8233C3AC009C}"/>
    <dgm:cxn modelId="{16D0ACC5-7007-46FC-8BF5-592FADBFAF8D}" type="presOf" srcId="{325A0E7B-BBD1-40F0-BCCB-F8742969E041}" destId="{10679800-9814-498E-8A0A-392446C9E1BA}" srcOrd="0" destOrd="0" presId="urn:microsoft.com/office/officeart/2018/2/layout/IconVerticalSolidList"/>
    <dgm:cxn modelId="{11BD17E5-F3CF-44F2-898A-DF22B574A785}" srcId="{70210C6A-C869-4CBE-AEFB-5E7923A6014B}" destId="{255590AB-8583-438A-86E7-7DB0F4DCE622}" srcOrd="0" destOrd="0" parTransId="{A82FE165-86C1-4F0C-A653-5857D3A1E131}" sibTransId="{9DE3C903-6801-498A-B3E8-A6A3C1B13628}"/>
    <dgm:cxn modelId="{4F11B8E8-03B0-4AAB-9988-6A91A50CE4B0}" type="presOf" srcId="{BB90F85D-6D0F-4FF1-BD66-5F9632631A67}" destId="{3D6A5733-1E10-4CC1-8A66-ACCD31FD8B2A}" srcOrd="0" destOrd="0" presId="urn:microsoft.com/office/officeart/2018/2/layout/IconVerticalSolidList"/>
    <dgm:cxn modelId="{BAA68B85-2DD3-41E7-BBEF-02C8F2793112}" type="presParOf" srcId="{F19F9799-5DEA-4473-916A-AF9F17D7B3FD}" destId="{FA01417A-A76D-4473-B16F-AE443F50001F}" srcOrd="0" destOrd="0" presId="urn:microsoft.com/office/officeart/2018/2/layout/IconVerticalSolidList"/>
    <dgm:cxn modelId="{9DDC5D2C-5167-4E56-9492-BB65618F0EFA}" type="presParOf" srcId="{FA01417A-A76D-4473-B16F-AE443F50001F}" destId="{6D41A909-73FC-4318-B86B-1390BBF98D3E}" srcOrd="0" destOrd="0" presId="urn:microsoft.com/office/officeart/2018/2/layout/IconVerticalSolidList"/>
    <dgm:cxn modelId="{7AC729EC-A9C0-410E-A9A8-2B7D5A3A265C}" type="presParOf" srcId="{FA01417A-A76D-4473-B16F-AE443F50001F}" destId="{AB28992B-05CD-4150-9161-2A24FE4556D4}" srcOrd="1" destOrd="0" presId="urn:microsoft.com/office/officeart/2018/2/layout/IconVerticalSolidList"/>
    <dgm:cxn modelId="{DDE4F3FA-A85D-4C42-A4AA-3F0CF3B91798}" type="presParOf" srcId="{FA01417A-A76D-4473-B16F-AE443F50001F}" destId="{EE20C298-272A-499D-8753-C40F0F61CB10}" srcOrd="2" destOrd="0" presId="urn:microsoft.com/office/officeart/2018/2/layout/IconVerticalSolidList"/>
    <dgm:cxn modelId="{D9642074-0C4C-4D83-BAF1-CC9BE1A98BC0}" type="presParOf" srcId="{FA01417A-A76D-4473-B16F-AE443F50001F}" destId="{A921104C-33DD-4D84-97AE-0005586D9C41}" srcOrd="3" destOrd="0" presId="urn:microsoft.com/office/officeart/2018/2/layout/IconVerticalSolidList"/>
    <dgm:cxn modelId="{FC531643-7B3B-4D07-A317-090187C02084}" type="presParOf" srcId="{F19F9799-5DEA-4473-916A-AF9F17D7B3FD}" destId="{E889410A-5D45-4BFF-A8CD-74E4F2C9CCC0}" srcOrd="1" destOrd="0" presId="urn:microsoft.com/office/officeart/2018/2/layout/IconVerticalSolidList"/>
    <dgm:cxn modelId="{E1A26A21-E977-480F-AD8B-8A3E966736F3}" type="presParOf" srcId="{F19F9799-5DEA-4473-916A-AF9F17D7B3FD}" destId="{FCF7882E-0A85-4C8C-9432-82B802F5B1E7}" srcOrd="2" destOrd="0" presId="urn:microsoft.com/office/officeart/2018/2/layout/IconVerticalSolidList"/>
    <dgm:cxn modelId="{AD276B8D-D386-4A56-BE49-80B3D0F429D4}" type="presParOf" srcId="{FCF7882E-0A85-4C8C-9432-82B802F5B1E7}" destId="{C7A9335F-1ACB-4715-A348-135AA39CE720}" srcOrd="0" destOrd="0" presId="urn:microsoft.com/office/officeart/2018/2/layout/IconVerticalSolidList"/>
    <dgm:cxn modelId="{52E796E1-20CE-41CA-A0C8-A1852976C555}" type="presParOf" srcId="{FCF7882E-0A85-4C8C-9432-82B802F5B1E7}" destId="{B6689E5E-9C4A-44E7-8DBD-CE9F7E7A7F70}" srcOrd="1" destOrd="0" presId="urn:microsoft.com/office/officeart/2018/2/layout/IconVerticalSolidList"/>
    <dgm:cxn modelId="{8D5B5F12-5F3A-48E5-B704-627F3DC4811A}" type="presParOf" srcId="{FCF7882E-0A85-4C8C-9432-82B802F5B1E7}" destId="{799C1368-B38B-461E-B18A-68B76A09FF02}" srcOrd="2" destOrd="0" presId="urn:microsoft.com/office/officeart/2018/2/layout/IconVerticalSolidList"/>
    <dgm:cxn modelId="{CE9D29A2-A9CD-4740-9C43-7DBB30D0BEAF}" type="presParOf" srcId="{FCF7882E-0A85-4C8C-9432-82B802F5B1E7}" destId="{10679800-9814-498E-8A0A-392446C9E1BA}" srcOrd="3" destOrd="0" presId="urn:microsoft.com/office/officeart/2018/2/layout/IconVerticalSolidList"/>
    <dgm:cxn modelId="{C6AA50F2-437F-467D-A35C-AD1F1B5B7B90}" type="presParOf" srcId="{F19F9799-5DEA-4473-916A-AF9F17D7B3FD}" destId="{4F33B4F9-BBA8-44A8-A048-2155A76912F5}" srcOrd="3" destOrd="0" presId="urn:microsoft.com/office/officeart/2018/2/layout/IconVerticalSolidList"/>
    <dgm:cxn modelId="{DC7626FF-7D27-429D-B390-AB7BD17AE9FF}" type="presParOf" srcId="{F19F9799-5DEA-4473-916A-AF9F17D7B3FD}" destId="{BA7C9795-3129-4A13-9578-B3D86DB30C6D}" srcOrd="4" destOrd="0" presId="urn:microsoft.com/office/officeart/2018/2/layout/IconVerticalSolidList"/>
    <dgm:cxn modelId="{C757C0FC-58B1-4E37-A4FC-BAEF127AAC6C}" type="presParOf" srcId="{BA7C9795-3129-4A13-9578-B3D86DB30C6D}" destId="{E89E3904-14D1-45C4-8850-4F24D4717BC5}" srcOrd="0" destOrd="0" presId="urn:microsoft.com/office/officeart/2018/2/layout/IconVerticalSolidList"/>
    <dgm:cxn modelId="{17ACE83A-C797-49D2-B261-9BF34DF4264F}" type="presParOf" srcId="{BA7C9795-3129-4A13-9578-B3D86DB30C6D}" destId="{74629CF9-BF7B-43E2-BCC0-8200AD082915}" srcOrd="1" destOrd="0" presId="urn:microsoft.com/office/officeart/2018/2/layout/IconVerticalSolidList"/>
    <dgm:cxn modelId="{CF9B1E0D-E1B8-4F93-A4FF-AEFA5224C2BF}" type="presParOf" srcId="{BA7C9795-3129-4A13-9578-B3D86DB30C6D}" destId="{781DDEF7-B0D8-4562-B8B6-E73F7956400D}" srcOrd="2" destOrd="0" presId="urn:microsoft.com/office/officeart/2018/2/layout/IconVerticalSolidList"/>
    <dgm:cxn modelId="{70801D26-8FC1-4FEA-8A6E-4BE7877BFE1E}" type="presParOf" srcId="{BA7C9795-3129-4A13-9578-B3D86DB30C6D}" destId="{3D6A5733-1E10-4CC1-8A66-ACCD31FD8B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BFABF8-A06B-4BAF-9257-1A120A9188E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DC2BE78-314C-4B65-9555-FCFB44FDE2C3}">
      <dgm:prSet/>
      <dgm:spPr/>
      <dgm:t>
        <a:bodyPr/>
        <a:lstStyle/>
        <a:p>
          <a:r>
            <a:rPr lang="en-US"/>
            <a:t>State/Federal Local Elected Officials </a:t>
          </a:r>
        </a:p>
      </dgm:t>
    </dgm:pt>
    <dgm:pt modelId="{1C3A3959-D315-47B9-8D03-84408C7D422A}" type="parTrans" cxnId="{388DBB59-19CC-47DD-9667-7CBDA3778DF6}">
      <dgm:prSet/>
      <dgm:spPr/>
      <dgm:t>
        <a:bodyPr/>
        <a:lstStyle/>
        <a:p>
          <a:endParaRPr lang="en-US"/>
        </a:p>
      </dgm:t>
    </dgm:pt>
    <dgm:pt modelId="{08C89039-7B8D-4E20-9EFE-04A5E1D94329}" type="sibTrans" cxnId="{388DBB59-19CC-47DD-9667-7CBDA3778DF6}">
      <dgm:prSet/>
      <dgm:spPr/>
      <dgm:t>
        <a:bodyPr/>
        <a:lstStyle/>
        <a:p>
          <a:endParaRPr lang="en-US"/>
        </a:p>
      </dgm:t>
    </dgm:pt>
    <dgm:pt modelId="{61274B14-FDC5-4953-B91F-B8AB70B17361}">
      <dgm:prSet/>
      <dgm:spPr/>
      <dgm:t>
        <a:bodyPr/>
        <a:lstStyle/>
        <a:p>
          <a:r>
            <a:rPr lang="en-US"/>
            <a:t>Municipal/County Officials </a:t>
          </a:r>
        </a:p>
      </dgm:t>
    </dgm:pt>
    <dgm:pt modelId="{2254DAB5-1376-49C2-81A5-C4B92AFA4180}" type="parTrans" cxnId="{5F2258BB-0190-42B1-91C4-C7CAC3DFA1C2}">
      <dgm:prSet/>
      <dgm:spPr/>
      <dgm:t>
        <a:bodyPr/>
        <a:lstStyle/>
        <a:p>
          <a:endParaRPr lang="en-US"/>
        </a:p>
      </dgm:t>
    </dgm:pt>
    <dgm:pt modelId="{1B45FF68-4C10-407F-A583-AAEF4129E407}" type="sibTrans" cxnId="{5F2258BB-0190-42B1-91C4-C7CAC3DFA1C2}">
      <dgm:prSet/>
      <dgm:spPr/>
      <dgm:t>
        <a:bodyPr/>
        <a:lstStyle/>
        <a:p>
          <a:endParaRPr lang="en-US"/>
        </a:p>
      </dgm:t>
    </dgm:pt>
    <dgm:pt modelId="{0D635535-D95D-4683-8471-722003FAF2E8}">
      <dgm:prSet/>
      <dgm:spPr/>
      <dgm:t>
        <a:bodyPr/>
        <a:lstStyle/>
        <a:p>
          <a:r>
            <a:rPr lang="en-US"/>
            <a:t>Administrators</a:t>
          </a:r>
        </a:p>
      </dgm:t>
    </dgm:pt>
    <dgm:pt modelId="{4816A658-8F20-48A7-B728-F3BDAC342B22}" type="parTrans" cxnId="{21CE4D28-A836-4831-9B8E-7A65BC7AF091}">
      <dgm:prSet/>
      <dgm:spPr/>
      <dgm:t>
        <a:bodyPr/>
        <a:lstStyle/>
        <a:p>
          <a:endParaRPr lang="en-US"/>
        </a:p>
      </dgm:t>
    </dgm:pt>
    <dgm:pt modelId="{4B8D91CC-26F1-471F-A0BF-8DB0C71F0A3D}" type="sibTrans" cxnId="{21CE4D28-A836-4831-9B8E-7A65BC7AF091}">
      <dgm:prSet/>
      <dgm:spPr/>
      <dgm:t>
        <a:bodyPr/>
        <a:lstStyle/>
        <a:p>
          <a:endParaRPr lang="en-US"/>
        </a:p>
      </dgm:t>
    </dgm:pt>
    <dgm:pt modelId="{F497ADA3-865D-4114-BBC4-251B4A05C11A}">
      <dgm:prSet/>
      <dgm:spPr/>
      <dgm:t>
        <a:bodyPr/>
        <a:lstStyle/>
        <a:p>
          <a:r>
            <a:rPr lang="en-US"/>
            <a:t>Community Leaders</a:t>
          </a:r>
        </a:p>
      </dgm:t>
    </dgm:pt>
    <dgm:pt modelId="{6F0A9A48-D36F-49B8-97A3-565B9905A9A8}" type="parTrans" cxnId="{B879DDB6-1FC4-4B59-AB2D-FF983AAB4396}">
      <dgm:prSet/>
      <dgm:spPr/>
      <dgm:t>
        <a:bodyPr/>
        <a:lstStyle/>
        <a:p>
          <a:endParaRPr lang="en-US"/>
        </a:p>
      </dgm:t>
    </dgm:pt>
    <dgm:pt modelId="{09430981-4507-419A-A7CB-D7138676144D}" type="sibTrans" cxnId="{B879DDB6-1FC4-4B59-AB2D-FF983AAB4396}">
      <dgm:prSet/>
      <dgm:spPr/>
      <dgm:t>
        <a:bodyPr/>
        <a:lstStyle/>
        <a:p>
          <a:endParaRPr lang="en-US"/>
        </a:p>
      </dgm:t>
    </dgm:pt>
    <dgm:pt modelId="{F02FBDA3-DB1C-4848-B000-3B6C06760E59}">
      <dgm:prSet/>
      <dgm:spPr/>
      <dgm:t>
        <a:bodyPr/>
        <a:lstStyle/>
        <a:p>
          <a:r>
            <a:rPr lang="en-US"/>
            <a:t>Businesses</a:t>
          </a:r>
        </a:p>
      </dgm:t>
    </dgm:pt>
    <dgm:pt modelId="{819089A8-9616-4D03-8412-2D2D3EC7696C}" type="parTrans" cxnId="{D80F2F23-F77C-4B83-864C-2F44D6BE4AFD}">
      <dgm:prSet/>
      <dgm:spPr/>
      <dgm:t>
        <a:bodyPr/>
        <a:lstStyle/>
        <a:p>
          <a:endParaRPr lang="en-US"/>
        </a:p>
      </dgm:t>
    </dgm:pt>
    <dgm:pt modelId="{89864F43-DBCC-45E9-8985-9D92AA0477CF}" type="sibTrans" cxnId="{D80F2F23-F77C-4B83-864C-2F44D6BE4AFD}">
      <dgm:prSet/>
      <dgm:spPr/>
      <dgm:t>
        <a:bodyPr/>
        <a:lstStyle/>
        <a:p>
          <a:endParaRPr lang="en-US"/>
        </a:p>
      </dgm:t>
    </dgm:pt>
    <dgm:pt modelId="{12D37B82-8194-418C-9B3A-B4817AF61DED}">
      <dgm:prSet/>
      <dgm:spPr/>
      <dgm:t>
        <a:bodyPr/>
        <a:lstStyle/>
        <a:p>
          <a:r>
            <a:rPr lang="en-US"/>
            <a:t>Faith Leaders </a:t>
          </a:r>
        </a:p>
      </dgm:t>
    </dgm:pt>
    <dgm:pt modelId="{3D1EDFE2-0345-4098-9E55-4A1DE5D2E5DA}" type="parTrans" cxnId="{2F266090-3FA7-4E8B-83D5-978E9F29CCF4}">
      <dgm:prSet/>
      <dgm:spPr/>
      <dgm:t>
        <a:bodyPr/>
        <a:lstStyle/>
        <a:p>
          <a:endParaRPr lang="en-US"/>
        </a:p>
      </dgm:t>
    </dgm:pt>
    <dgm:pt modelId="{34128FA8-79AA-4BD8-AE9C-B1A28261AFEC}" type="sibTrans" cxnId="{2F266090-3FA7-4E8B-83D5-978E9F29CCF4}">
      <dgm:prSet/>
      <dgm:spPr/>
      <dgm:t>
        <a:bodyPr/>
        <a:lstStyle/>
        <a:p>
          <a:endParaRPr lang="en-US"/>
        </a:p>
      </dgm:t>
    </dgm:pt>
    <dgm:pt modelId="{CA230DC3-9790-4D1E-96E4-2D577D2C87A4}" type="pres">
      <dgm:prSet presAssocID="{ECBFABF8-A06B-4BAF-9257-1A120A9188E5}" presName="diagram" presStyleCnt="0">
        <dgm:presLayoutVars>
          <dgm:dir/>
          <dgm:resizeHandles val="exact"/>
        </dgm:presLayoutVars>
      </dgm:prSet>
      <dgm:spPr/>
    </dgm:pt>
    <dgm:pt modelId="{22472E2E-C96C-4A94-B91A-D780CA09424E}" type="pres">
      <dgm:prSet presAssocID="{EDC2BE78-314C-4B65-9555-FCFB44FDE2C3}" presName="node" presStyleLbl="node1" presStyleIdx="0" presStyleCnt="6">
        <dgm:presLayoutVars>
          <dgm:bulletEnabled val="1"/>
        </dgm:presLayoutVars>
      </dgm:prSet>
      <dgm:spPr/>
    </dgm:pt>
    <dgm:pt modelId="{69D0761C-7F94-4AB2-8BA9-61363DC8E712}" type="pres">
      <dgm:prSet presAssocID="{08C89039-7B8D-4E20-9EFE-04A5E1D94329}" presName="sibTrans" presStyleCnt="0"/>
      <dgm:spPr/>
    </dgm:pt>
    <dgm:pt modelId="{9BA76DDD-F208-4523-A59A-E4E05919D64F}" type="pres">
      <dgm:prSet presAssocID="{61274B14-FDC5-4953-B91F-B8AB70B17361}" presName="node" presStyleLbl="node1" presStyleIdx="1" presStyleCnt="6">
        <dgm:presLayoutVars>
          <dgm:bulletEnabled val="1"/>
        </dgm:presLayoutVars>
      </dgm:prSet>
      <dgm:spPr/>
    </dgm:pt>
    <dgm:pt modelId="{C9371DC9-1295-4AF7-9176-252475D6EDB3}" type="pres">
      <dgm:prSet presAssocID="{1B45FF68-4C10-407F-A583-AAEF4129E407}" presName="sibTrans" presStyleCnt="0"/>
      <dgm:spPr/>
    </dgm:pt>
    <dgm:pt modelId="{71259710-12C0-4BFF-B07A-69771A0A8D86}" type="pres">
      <dgm:prSet presAssocID="{0D635535-D95D-4683-8471-722003FAF2E8}" presName="node" presStyleLbl="node1" presStyleIdx="2" presStyleCnt="6">
        <dgm:presLayoutVars>
          <dgm:bulletEnabled val="1"/>
        </dgm:presLayoutVars>
      </dgm:prSet>
      <dgm:spPr/>
    </dgm:pt>
    <dgm:pt modelId="{40A05C80-E9DD-44B0-8441-7D15B33E2CA4}" type="pres">
      <dgm:prSet presAssocID="{4B8D91CC-26F1-471F-A0BF-8DB0C71F0A3D}" presName="sibTrans" presStyleCnt="0"/>
      <dgm:spPr/>
    </dgm:pt>
    <dgm:pt modelId="{A9ED4CEF-2386-4086-98B3-5B1392D3FA38}" type="pres">
      <dgm:prSet presAssocID="{F497ADA3-865D-4114-BBC4-251B4A05C11A}" presName="node" presStyleLbl="node1" presStyleIdx="3" presStyleCnt="6">
        <dgm:presLayoutVars>
          <dgm:bulletEnabled val="1"/>
        </dgm:presLayoutVars>
      </dgm:prSet>
      <dgm:spPr/>
    </dgm:pt>
    <dgm:pt modelId="{424BCE9D-C8EC-4EC3-9752-D3D5B8121E99}" type="pres">
      <dgm:prSet presAssocID="{09430981-4507-419A-A7CB-D7138676144D}" presName="sibTrans" presStyleCnt="0"/>
      <dgm:spPr/>
    </dgm:pt>
    <dgm:pt modelId="{33F1DFAD-CC31-4B60-BE99-C00FB811D295}" type="pres">
      <dgm:prSet presAssocID="{F02FBDA3-DB1C-4848-B000-3B6C06760E59}" presName="node" presStyleLbl="node1" presStyleIdx="4" presStyleCnt="6">
        <dgm:presLayoutVars>
          <dgm:bulletEnabled val="1"/>
        </dgm:presLayoutVars>
      </dgm:prSet>
      <dgm:spPr/>
    </dgm:pt>
    <dgm:pt modelId="{5A690EDC-F2F1-48F1-893A-AEFC8D29BCD2}" type="pres">
      <dgm:prSet presAssocID="{89864F43-DBCC-45E9-8985-9D92AA0477CF}" presName="sibTrans" presStyleCnt="0"/>
      <dgm:spPr/>
    </dgm:pt>
    <dgm:pt modelId="{EAB828C5-5B04-4AA8-9AA1-5817E08C745D}" type="pres">
      <dgm:prSet presAssocID="{12D37B82-8194-418C-9B3A-B4817AF61DED}" presName="node" presStyleLbl="node1" presStyleIdx="5" presStyleCnt="6">
        <dgm:presLayoutVars>
          <dgm:bulletEnabled val="1"/>
        </dgm:presLayoutVars>
      </dgm:prSet>
      <dgm:spPr/>
    </dgm:pt>
  </dgm:ptLst>
  <dgm:cxnLst>
    <dgm:cxn modelId="{D80F2F23-F77C-4B83-864C-2F44D6BE4AFD}" srcId="{ECBFABF8-A06B-4BAF-9257-1A120A9188E5}" destId="{F02FBDA3-DB1C-4848-B000-3B6C06760E59}" srcOrd="4" destOrd="0" parTransId="{819089A8-9616-4D03-8412-2D2D3EC7696C}" sibTransId="{89864F43-DBCC-45E9-8985-9D92AA0477CF}"/>
    <dgm:cxn modelId="{21CE4D28-A836-4831-9B8E-7A65BC7AF091}" srcId="{ECBFABF8-A06B-4BAF-9257-1A120A9188E5}" destId="{0D635535-D95D-4683-8471-722003FAF2E8}" srcOrd="2" destOrd="0" parTransId="{4816A658-8F20-48A7-B728-F3BDAC342B22}" sibTransId="{4B8D91CC-26F1-471F-A0BF-8DB0C71F0A3D}"/>
    <dgm:cxn modelId="{56A18032-D878-4875-9D6A-D182229AFBF5}" type="presOf" srcId="{F497ADA3-865D-4114-BBC4-251B4A05C11A}" destId="{A9ED4CEF-2386-4086-98B3-5B1392D3FA38}" srcOrd="0" destOrd="0" presId="urn:microsoft.com/office/officeart/2005/8/layout/default"/>
    <dgm:cxn modelId="{8B10203B-4CAC-4A67-97D2-CD21833863BF}" type="presOf" srcId="{12D37B82-8194-418C-9B3A-B4817AF61DED}" destId="{EAB828C5-5B04-4AA8-9AA1-5817E08C745D}" srcOrd="0" destOrd="0" presId="urn:microsoft.com/office/officeart/2005/8/layout/default"/>
    <dgm:cxn modelId="{7428EB62-A82F-43D4-BFE7-E9F7821CB04E}" type="presOf" srcId="{EDC2BE78-314C-4B65-9555-FCFB44FDE2C3}" destId="{22472E2E-C96C-4A94-B91A-D780CA09424E}" srcOrd="0" destOrd="0" presId="urn:microsoft.com/office/officeart/2005/8/layout/default"/>
    <dgm:cxn modelId="{9FBB064E-4E48-4EDD-BB09-D29359763924}" type="presOf" srcId="{F02FBDA3-DB1C-4848-B000-3B6C06760E59}" destId="{33F1DFAD-CC31-4B60-BE99-C00FB811D295}" srcOrd="0" destOrd="0" presId="urn:microsoft.com/office/officeart/2005/8/layout/default"/>
    <dgm:cxn modelId="{C82A354E-ABA3-45F7-8FDE-4DF32AB56040}" type="presOf" srcId="{61274B14-FDC5-4953-B91F-B8AB70B17361}" destId="{9BA76DDD-F208-4523-A59A-E4E05919D64F}" srcOrd="0" destOrd="0" presId="urn:microsoft.com/office/officeart/2005/8/layout/default"/>
    <dgm:cxn modelId="{388DBB59-19CC-47DD-9667-7CBDA3778DF6}" srcId="{ECBFABF8-A06B-4BAF-9257-1A120A9188E5}" destId="{EDC2BE78-314C-4B65-9555-FCFB44FDE2C3}" srcOrd="0" destOrd="0" parTransId="{1C3A3959-D315-47B9-8D03-84408C7D422A}" sibTransId="{08C89039-7B8D-4E20-9EFE-04A5E1D94329}"/>
    <dgm:cxn modelId="{BA66D183-E390-4532-92A5-92F7741D0F68}" type="presOf" srcId="{ECBFABF8-A06B-4BAF-9257-1A120A9188E5}" destId="{CA230DC3-9790-4D1E-96E4-2D577D2C87A4}" srcOrd="0" destOrd="0" presId="urn:microsoft.com/office/officeart/2005/8/layout/default"/>
    <dgm:cxn modelId="{2F266090-3FA7-4E8B-83D5-978E9F29CCF4}" srcId="{ECBFABF8-A06B-4BAF-9257-1A120A9188E5}" destId="{12D37B82-8194-418C-9B3A-B4817AF61DED}" srcOrd="5" destOrd="0" parTransId="{3D1EDFE2-0345-4098-9E55-4A1DE5D2E5DA}" sibTransId="{34128FA8-79AA-4BD8-AE9C-B1A28261AFEC}"/>
    <dgm:cxn modelId="{B7D2D4B4-9451-4695-9E17-D918DC3132D8}" type="presOf" srcId="{0D635535-D95D-4683-8471-722003FAF2E8}" destId="{71259710-12C0-4BFF-B07A-69771A0A8D86}" srcOrd="0" destOrd="0" presId="urn:microsoft.com/office/officeart/2005/8/layout/default"/>
    <dgm:cxn modelId="{B879DDB6-1FC4-4B59-AB2D-FF983AAB4396}" srcId="{ECBFABF8-A06B-4BAF-9257-1A120A9188E5}" destId="{F497ADA3-865D-4114-BBC4-251B4A05C11A}" srcOrd="3" destOrd="0" parTransId="{6F0A9A48-D36F-49B8-97A3-565B9905A9A8}" sibTransId="{09430981-4507-419A-A7CB-D7138676144D}"/>
    <dgm:cxn modelId="{5F2258BB-0190-42B1-91C4-C7CAC3DFA1C2}" srcId="{ECBFABF8-A06B-4BAF-9257-1A120A9188E5}" destId="{61274B14-FDC5-4953-B91F-B8AB70B17361}" srcOrd="1" destOrd="0" parTransId="{2254DAB5-1376-49C2-81A5-C4B92AFA4180}" sibTransId="{1B45FF68-4C10-407F-A583-AAEF4129E407}"/>
    <dgm:cxn modelId="{0494A188-A5B1-438C-B9EF-5057E6DC2038}" type="presParOf" srcId="{CA230DC3-9790-4D1E-96E4-2D577D2C87A4}" destId="{22472E2E-C96C-4A94-B91A-D780CA09424E}" srcOrd="0" destOrd="0" presId="urn:microsoft.com/office/officeart/2005/8/layout/default"/>
    <dgm:cxn modelId="{418A9E62-A946-4FE2-91E6-029BFEA3E1E1}" type="presParOf" srcId="{CA230DC3-9790-4D1E-96E4-2D577D2C87A4}" destId="{69D0761C-7F94-4AB2-8BA9-61363DC8E712}" srcOrd="1" destOrd="0" presId="urn:microsoft.com/office/officeart/2005/8/layout/default"/>
    <dgm:cxn modelId="{2B6638ED-DC5D-4F78-A447-2CA51B6DB11D}" type="presParOf" srcId="{CA230DC3-9790-4D1E-96E4-2D577D2C87A4}" destId="{9BA76DDD-F208-4523-A59A-E4E05919D64F}" srcOrd="2" destOrd="0" presId="urn:microsoft.com/office/officeart/2005/8/layout/default"/>
    <dgm:cxn modelId="{1A1811C2-A33D-44C3-88E2-5C1743E5E997}" type="presParOf" srcId="{CA230DC3-9790-4D1E-96E4-2D577D2C87A4}" destId="{C9371DC9-1295-4AF7-9176-252475D6EDB3}" srcOrd="3" destOrd="0" presId="urn:microsoft.com/office/officeart/2005/8/layout/default"/>
    <dgm:cxn modelId="{0945FC6C-7DC1-44CA-9410-A7A7C769C3B2}" type="presParOf" srcId="{CA230DC3-9790-4D1E-96E4-2D577D2C87A4}" destId="{71259710-12C0-4BFF-B07A-69771A0A8D86}" srcOrd="4" destOrd="0" presId="urn:microsoft.com/office/officeart/2005/8/layout/default"/>
    <dgm:cxn modelId="{8C78E8D8-8C33-4610-B930-9A224EA8901D}" type="presParOf" srcId="{CA230DC3-9790-4D1E-96E4-2D577D2C87A4}" destId="{40A05C80-E9DD-44B0-8441-7D15B33E2CA4}" srcOrd="5" destOrd="0" presId="urn:microsoft.com/office/officeart/2005/8/layout/default"/>
    <dgm:cxn modelId="{317EB627-DD71-47D4-B341-47B66846F6FC}" type="presParOf" srcId="{CA230DC3-9790-4D1E-96E4-2D577D2C87A4}" destId="{A9ED4CEF-2386-4086-98B3-5B1392D3FA38}" srcOrd="6" destOrd="0" presId="urn:microsoft.com/office/officeart/2005/8/layout/default"/>
    <dgm:cxn modelId="{C7ACF974-013B-4620-A8A6-D871271D01FF}" type="presParOf" srcId="{CA230DC3-9790-4D1E-96E4-2D577D2C87A4}" destId="{424BCE9D-C8EC-4EC3-9752-D3D5B8121E99}" srcOrd="7" destOrd="0" presId="urn:microsoft.com/office/officeart/2005/8/layout/default"/>
    <dgm:cxn modelId="{86228BF3-715E-43B3-AADB-F7C430A966AD}" type="presParOf" srcId="{CA230DC3-9790-4D1E-96E4-2D577D2C87A4}" destId="{33F1DFAD-CC31-4B60-BE99-C00FB811D295}" srcOrd="8" destOrd="0" presId="urn:microsoft.com/office/officeart/2005/8/layout/default"/>
    <dgm:cxn modelId="{F21CACB8-D5AC-458C-B268-CE692218DC81}" type="presParOf" srcId="{CA230DC3-9790-4D1E-96E4-2D577D2C87A4}" destId="{5A690EDC-F2F1-48F1-893A-AEFC8D29BCD2}" srcOrd="9" destOrd="0" presId="urn:microsoft.com/office/officeart/2005/8/layout/default"/>
    <dgm:cxn modelId="{8C28E90F-1605-4598-8A00-AD882D3EC234}" type="presParOf" srcId="{CA230DC3-9790-4D1E-96E4-2D577D2C87A4}" destId="{EAB828C5-5B04-4AA8-9AA1-5817E08C745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2340ED6-46D6-4E72-B638-EE7A3E37193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4BED5B8-FE4F-4510-8158-BE1F453A2FE5}">
      <dgm:prSet/>
      <dgm:spPr/>
      <dgm:t>
        <a:bodyPr/>
        <a:lstStyle/>
        <a:p>
          <a:r>
            <a:rPr lang="en-US"/>
            <a:t>Who is the audience? What moves them? </a:t>
          </a:r>
        </a:p>
      </dgm:t>
    </dgm:pt>
    <dgm:pt modelId="{1A49EA55-A7B9-4F05-B49F-1ABB89B8DABC}" type="parTrans" cxnId="{BA347828-1999-4F8F-B38D-2757AF701C03}">
      <dgm:prSet/>
      <dgm:spPr/>
      <dgm:t>
        <a:bodyPr/>
        <a:lstStyle/>
        <a:p>
          <a:endParaRPr lang="en-US"/>
        </a:p>
      </dgm:t>
    </dgm:pt>
    <dgm:pt modelId="{D2ABAF54-7F3F-4FA8-8B31-7100A2E86A4F}" type="sibTrans" cxnId="{BA347828-1999-4F8F-B38D-2757AF701C03}">
      <dgm:prSet/>
      <dgm:spPr/>
      <dgm:t>
        <a:bodyPr/>
        <a:lstStyle/>
        <a:p>
          <a:endParaRPr lang="en-US"/>
        </a:p>
      </dgm:t>
    </dgm:pt>
    <dgm:pt modelId="{5446EDF1-9DDD-419F-B956-79C30A8014CC}">
      <dgm:prSet/>
      <dgm:spPr/>
      <dgm:t>
        <a:bodyPr/>
        <a:lstStyle/>
        <a:p>
          <a:r>
            <a:rPr lang="en-US"/>
            <a:t>What values do you want to capture in your message? </a:t>
          </a:r>
        </a:p>
      </dgm:t>
    </dgm:pt>
    <dgm:pt modelId="{11B36B02-3ADF-49C8-841A-E160B9DDEE15}" type="parTrans" cxnId="{B2CE6EC7-399D-43B8-9B01-7377154F19D4}">
      <dgm:prSet/>
      <dgm:spPr/>
      <dgm:t>
        <a:bodyPr/>
        <a:lstStyle/>
        <a:p>
          <a:endParaRPr lang="en-US"/>
        </a:p>
      </dgm:t>
    </dgm:pt>
    <dgm:pt modelId="{B31EF914-C7D7-4678-A08E-C7FF71E8850B}" type="sibTrans" cxnId="{B2CE6EC7-399D-43B8-9B01-7377154F19D4}">
      <dgm:prSet/>
      <dgm:spPr/>
      <dgm:t>
        <a:bodyPr/>
        <a:lstStyle/>
        <a:p>
          <a:endParaRPr lang="en-US"/>
        </a:p>
      </dgm:t>
    </dgm:pt>
    <dgm:pt modelId="{31D8CED9-4B9F-4DDF-B1ED-F5A4125F42E0}">
      <dgm:prSet/>
      <dgm:spPr/>
      <dgm:t>
        <a:bodyPr/>
        <a:lstStyle/>
        <a:p>
          <a:r>
            <a:rPr lang="en-US"/>
            <a:t>Data vs. Personal Stories</a:t>
          </a:r>
        </a:p>
      </dgm:t>
    </dgm:pt>
    <dgm:pt modelId="{A343EBF8-4DAF-4101-8EA0-7694680D5F75}" type="parTrans" cxnId="{2D6B9086-80D1-457D-9BA5-EE95DFB75B44}">
      <dgm:prSet/>
      <dgm:spPr/>
      <dgm:t>
        <a:bodyPr/>
        <a:lstStyle/>
        <a:p>
          <a:endParaRPr lang="en-US"/>
        </a:p>
      </dgm:t>
    </dgm:pt>
    <dgm:pt modelId="{D383E221-3A46-4430-97C6-D561FEB0A7DB}" type="sibTrans" cxnId="{2D6B9086-80D1-457D-9BA5-EE95DFB75B44}">
      <dgm:prSet/>
      <dgm:spPr/>
      <dgm:t>
        <a:bodyPr/>
        <a:lstStyle/>
        <a:p>
          <a:endParaRPr lang="en-US"/>
        </a:p>
      </dgm:t>
    </dgm:pt>
    <dgm:pt modelId="{73A6F47F-094F-4D47-B365-B4FFB4059CB7}">
      <dgm:prSet/>
      <dgm:spPr/>
      <dgm:t>
        <a:bodyPr/>
        <a:lstStyle/>
        <a:p>
          <a:r>
            <a:rPr lang="en-US"/>
            <a:t>Who is the most powerful voice in delivering that message? </a:t>
          </a:r>
        </a:p>
      </dgm:t>
    </dgm:pt>
    <dgm:pt modelId="{49C8BD79-8B08-43F6-A02C-AA792F48C590}" type="parTrans" cxnId="{A1DB6790-7978-4A9C-AD99-2DBA8FA790BB}">
      <dgm:prSet/>
      <dgm:spPr/>
      <dgm:t>
        <a:bodyPr/>
        <a:lstStyle/>
        <a:p>
          <a:endParaRPr lang="en-US"/>
        </a:p>
      </dgm:t>
    </dgm:pt>
    <dgm:pt modelId="{0B07598A-3A81-4843-9602-216C7E45F186}" type="sibTrans" cxnId="{A1DB6790-7978-4A9C-AD99-2DBA8FA790BB}">
      <dgm:prSet/>
      <dgm:spPr/>
      <dgm:t>
        <a:bodyPr/>
        <a:lstStyle/>
        <a:p>
          <a:endParaRPr lang="en-US"/>
        </a:p>
      </dgm:t>
    </dgm:pt>
    <dgm:pt modelId="{E195A563-B00D-4B5C-9438-40949AED3B3A}" type="pres">
      <dgm:prSet presAssocID="{62340ED6-46D6-4E72-B638-EE7A3E37193F}" presName="linear" presStyleCnt="0">
        <dgm:presLayoutVars>
          <dgm:animLvl val="lvl"/>
          <dgm:resizeHandles val="exact"/>
        </dgm:presLayoutVars>
      </dgm:prSet>
      <dgm:spPr/>
    </dgm:pt>
    <dgm:pt modelId="{DCDCC7C0-78F4-4D6B-AB35-8E4DC1E23D0A}" type="pres">
      <dgm:prSet presAssocID="{64BED5B8-FE4F-4510-8158-BE1F453A2FE5}" presName="parentText" presStyleLbl="node1" presStyleIdx="0" presStyleCnt="4">
        <dgm:presLayoutVars>
          <dgm:chMax val="0"/>
          <dgm:bulletEnabled val="1"/>
        </dgm:presLayoutVars>
      </dgm:prSet>
      <dgm:spPr/>
    </dgm:pt>
    <dgm:pt modelId="{51762C3A-8FA0-4D47-BACE-42A2CCC28711}" type="pres">
      <dgm:prSet presAssocID="{D2ABAF54-7F3F-4FA8-8B31-7100A2E86A4F}" presName="spacer" presStyleCnt="0"/>
      <dgm:spPr/>
    </dgm:pt>
    <dgm:pt modelId="{872A9398-D0FE-444F-9E46-E92F162A9C01}" type="pres">
      <dgm:prSet presAssocID="{5446EDF1-9DDD-419F-B956-79C30A8014CC}" presName="parentText" presStyleLbl="node1" presStyleIdx="1" presStyleCnt="4">
        <dgm:presLayoutVars>
          <dgm:chMax val="0"/>
          <dgm:bulletEnabled val="1"/>
        </dgm:presLayoutVars>
      </dgm:prSet>
      <dgm:spPr/>
    </dgm:pt>
    <dgm:pt modelId="{6556D635-09FC-4B08-8005-974E5C5A4344}" type="pres">
      <dgm:prSet presAssocID="{B31EF914-C7D7-4678-A08E-C7FF71E8850B}" presName="spacer" presStyleCnt="0"/>
      <dgm:spPr/>
    </dgm:pt>
    <dgm:pt modelId="{436C2DF5-0F8D-42D3-ADC5-BF353950828F}" type="pres">
      <dgm:prSet presAssocID="{31D8CED9-4B9F-4DDF-B1ED-F5A4125F42E0}" presName="parentText" presStyleLbl="node1" presStyleIdx="2" presStyleCnt="4">
        <dgm:presLayoutVars>
          <dgm:chMax val="0"/>
          <dgm:bulletEnabled val="1"/>
        </dgm:presLayoutVars>
      </dgm:prSet>
      <dgm:spPr/>
    </dgm:pt>
    <dgm:pt modelId="{21486D45-9377-4BA0-BAC3-0940CDE64353}" type="pres">
      <dgm:prSet presAssocID="{D383E221-3A46-4430-97C6-D561FEB0A7DB}" presName="spacer" presStyleCnt="0"/>
      <dgm:spPr/>
    </dgm:pt>
    <dgm:pt modelId="{F2D77688-FF24-41B6-B1BF-DA77A6E5C7CC}" type="pres">
      <dgm:prSet presAssocID="{73A6F47F-094F-4D47-B365-B4FFB4059CB7}" presName="parentText" presStyleLbl="node1" presStyleIdx="3" presStyleCnt="4">
        <dgm:presLayoutVars>
          <dgm:chMax val="0"/>
          <dgm:bulletEnabled val="1"/>
        </dgm:presLayoutVars>
      </dgm:prSet>
      <dgm:spPr/>
    </dgm:pt>
  </dgm:ptLst>
  <dgm:cxnLst>
    <dgm:cxn modelId="{BA347828-1999-4F8F-B38D-2757AF701C03}" srcId="{62340ED6-46D6-4E72-B638-EE7A3E37193F}" destId="{64BED5B8-FE4F-4510-8158-BE1F453A2FE5}" srcOrd="0" destOrd="0" parTransId="{1A49EA55-A7B9-4F05-B49F-1ABB89B8DABC}" sibTransId="{D2ABAF54-7F3F-4FA8-8B31-7100A2E86A4F}"/>
    <dgm:cxn modelId="{2C24216F-A3A3-4427-9A3B-6887663AC79F}" type="presOf" srcId="{62340ED6-46D6-4E72-B638-EE7A3E37193F}" destId="{E195A563-B00D-4B5C-9438-40949AED3B3A}" srcOrd="0" destOrd="0" presId="urn:microsoft.com/office/officeart/2005/8/layout/vList2"/>
    <dgm:cxn modelId="{399C2752-0599-417C-B6BF-B897A2B9E922}" type="presOf" srcId="{64BED5B8-FE4F-4510-8158-BE1F453A2FE5}" destId="{DCDCC7C0-78F4-4D6B-AB35-8E4DC1E23D0A}" srcOrd="0" destOrd="0" presId="urn:microsoft.com/office/officeart/2005/8/layout/vList2"/>
    <dgm:cxn modelId="{2D6B9086-80D1-457D-9BA5-EE95DFB75B44}" srcId="{62340ED6-46D6-4E72-B638-EE7A3E37193F}" destId="{31D8CED9-4B9F-4DDF-B1ED-F5A4125F42E0}" srcOrd="2" destOrd="0" parTransId="{A343EBF8-4DAF-4101-8EA0-7694680D5F75}" sibTransId="{D383E221-3A46-4430-97C6-D561FEB0A7DB}"/>
    <dgm:cxn modelId="{A1DB6790-7978-4A9C-AD99-2DBA8FA790BB}" srcId="{62340ED6-46D6-4E72-B638-EE7A3E37193F}" destId="{73A6F47F-094F-4D47-B365-B4FFB4059CB7}" srcOrd="3" destOrd="0" parTransId="{49C8BD79-8B08-43F6-A02C-AA792F48C590}" sibTransId="{0B07598A-3A81-4843-9602-216C7E45F186}"/>
    <dgm:cxn modelId="{96E540C3-A5A3-41D4-8020-1D4432973863}" type="presOf" srcId="{31D8CED9-4B9F-4DDF-B1ED-F5A4125F42E0}" destId="{436C2DF5-0F8D-42D3-ADC5-BF353950828F}" srcOrd="0" destOrd="0" presId="urn:microsoft.com/office/officeart/2005/8/layout/vList2"/>
    <dgm:cxn modelId="{B2CE6EC7-399D-43B8-9B01-7377154F19D4}" srcId="{62340ED6-46D6-4E72-B638-EE7A3E37193F}" destId="{5446EDF1-9DDD-419F-B956-79C30A8014CC}" srcOrd="1" destOrd="0" parTransId="{11B36B02-3ADF-49C8-841A-E160B9DDEE15}" sibTransId="{B31EF914-C7D7-4678-A08E-C7FF71E8850B}"/>
    <dgm:cxn modelId="{DD1045CD-6450-48FD-9B66-E96754397B8A}" type="presOf" srcId="{73A6F47F-094F-4D47-B365-B4FFB4059CB7}" destId="{F2D77688-FF24-41B6-B1BF-DA77A6E5C7CC}" srcOrd="0" destOrd="0" presId="urn:microsoft.com/office/officeart/2005/8/layout/vList2"/>
    <dgm:cxn modelId="{3BCCADF0-10B4-4446-8CA2-B18C799795E0}" type="presOf" srcId="{5446EDF1-9DDD-419F-B956-79C30A8014CC}" destId="{872A9398-D0FE-444F-9E46-E92F162A9C01}" srcOrd="0" destOrd="0" presId="urn:microsoft.com/office/officeart/2005/8/layout/vList2"/>
    <dgm:cxn modelId="{E8EC9079-6E11-4D88-B49F-9C692224959B}" type="presParOf" srcId="{E195A563-B00D-4B5C-9438-40949AED3B3A}" destId="{DCDCC7C0-78F4-4D6B-AB35-8E4DC1E23D0A}" srcOrd="0" destOrd="0" presId="urn:microsoft.com/office/officeart/2005/8/layout/vList2"/>
    <dgm:cxn modelId="{9C573117-8DE9-4966-925D-1FAD97FE6073}" type="presParOf" srcId="{E195A563-B00D-4B5C-9438-40949AED3B3A}" destId="{51762C3A-8FA0-4D47-BACE-42A2CCC28711}" srcOrd="1" destOrd="0" presId="urn:microsoft.com/office/officeart/2005/8/layout/vList2"/>
    <dgm:cxn modelId="{087BC491-2485-42B3-A182-812F80BC6E8F}" type="presParOf" srcId="{E195A563-B00D-4B5C-9438-40949AED3B3A}" destId="{872A9398-D0FE-444F-9E46-E92F162A9C01}" srcOrd="2" destOrd="0" presId="urn:microsoft.com/office/officeart/2005/8/layout/vList2"/>
    <dgm:cxn modelId="{814D2AA0-7F26-48FA-AEA9-3CC4856AE211}" type="presParOf" srcId="{E195A563-B00D-4B5C-9438-40949AED3B3A}" destId="{6556D635-09FC-4B08-8005-974E5C5A4344}" srcOrd="3" destOrd="0" presId="urn:microsoft.com/office/officeart/2005/8/layout/vList2"/>
    <dgm:cxn modelId="{C513584F-CBD9-4456-AB9F-DD9842808F80}" type="presParOf" srcId="{E195A563-B00D-4B5C-9438-40949AED3B3A}" destId="{436C2DF5-0F8D-42D3-ADC5-BF353950828F}" srcOrd="4" destOrd="0" presId="urn:microsoft.com/office/officeart/2005/8/layout/vList2"/>
    <dgm:cxn modelId="{5FCCFB82-2BF4-4C52-A3EB-984C386293AC}" type="presParOf" srcId="{E195A563-B00D-4B5C-9438-40949AED3B3A}" destId="{21486D45-9377-4BA0-BAC3-0940CDE64353}" srcOrd="5" destOrd="0" presId="urn:microsoft.com/office/officeart/2005/8/layout/vList2"/>
    <dgm:cxn modelId="{69D285BA-7768-42BE-A560-AFF785727635}" type="presParOf" srcId="{E195A563-B00D-4B5C-9438-40949AED3B3A}" destId="{F2D77688-FF24-41B6-B1BF-DA77A6E5C7C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BB0A25-9876-49CC-A0FC-599D170D1DF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8DA7AF0-FC6D-4125-BCC4-D2AFE9E5B358}">
      <dgm:prSet/>
      <dgm:spPr/>
      <dgm:t>
        <a:bodyPr/>
        <a:lstStyle/>
        <a:p>
          <a:r>
            <a:rPr lang="en-US" dirty="0"/>
            <a:t>Too many families in our community do not have the access to quality, affordable early care, and education opportunities for their children. Parents also struggle to find the quality child care they need so they can work and provide for their families.</a:t>
          </a:r>
        </a:p>
      </dgm:t>
    </dgm:pt>
    <dgm:pt modelId="{332D615F-B885-4633-91F7-720964282105}" type="parTrans" cxnId="{D72BD741-9A2D-49AC-8E33-95DF4AFEC2BF}">
      <dgm:prSet/>
      <dgm:spPr/>
      <dgm:t>
        <a:bodyPr/>
        <a:lstStyle/>
        <a:p>
          <a:endParaRPr lang="en-US"/>
        </a:p>
      </dgm:t>
    </dgm:pt>
    <dgm:pt modelId="{837C0167-2121-47FA-922A-A5D4C2A8D114}" type="sibTrans" cxnId="{D72BD741-9A2D-49AC-8E33-95DF4AFEC2BF}">
      <dgm:prSet/>
      <dgm:spPr/>
      <dgm:t>
        <a:bodyPr/>
        <a:lstStyle/>
        <a:p>
          <a:endParaRPr lang="en-US"/>
        </a:p>
      </dgm:t>
    </dgm:pt>
    <dgm:pt modelId="{9B91E130-3D22-4763-8757-6FCD50DB0112}">
      <dgm:prSet/>
      <dgm:spPr/>
      <dgm:t>
        <a:bodyPr/>
        <a:lstStyle/>
        <a:p>
          <a:r>
            <a:rPr lang="en-US"/>
            <a:t>Lack of access to early childhood programs has both immediate and long-term effects on our children, families, and the local economy. Parents who cannot find access to early care and education are unable to work, placing financial stress on families and limiting the pool of employees that our economy needs.</a:t>
          </a:r>
        </a:p>
      </dgm:t>
    </dgm:pt>
    <dgm:pt modelId="{7F795402-3606-43D4-B2FC-F9AE2B7B566A}" type="parTrans" cxnId="{AC33ADA1-12B2-4B2A-BC4E-F0991D51C3DC}">
      <dgm:prSet/>
      <dgm:spPr/>
      <dgm:t>
        <a:bodyPr/>
        <a:lstStyle/>
        <a:p>
          <a:endParaRPr lang="en-US"/>
        </a:p>
      </dgm:t>
    </dgm:pt>
    <dgm:pt modelId="{FA4A8535-9368-4319-AF81-E42AF6844FF4}" type="sibTrans" cxnId="{AC33ADA1-12B2-4B2A-BC4E-F0991D51C3DC}">
      <dgm:prSet/>
      <dgm:spPr/>
      <dgm:t>
        <a:bodyPr/>
        <a:lstStyle/>
        <a:p>
          <a:endParaRPr lang="en-US"/>
        </a:p>
      </dgm:t>
    </dgm:pt>
    <dgm:pt modelId="{656477B9-9DEF-4CAA-B7A8-C8688A818ACC}" type="pres">
      <dgm:prSet presAssocID="{85BB0A25-9876-49CC-A0FC-599D170D1DFD}" presName="vert0" presStyleCnt="0">
        <dgm:presLayoutVars>
          <dgm:dir/>
          <dgm:animOne val="branch"/>
          <dgm:animLvl val="lvl"/>
        </dgm:presLayoutVars>
      </dgm:prSet>
      <dgm:spPr/>
    </dgm:pt>
    <dgm:pt modelId="{18EA2940-BBFB-40EE-B8D8-6BB456BE47C6}" type="pres">
      <dgm:prSet presAssocID="{B8DA7AF0-FC6D-4125-BCC4-D2AFE9E5B358}" presName="thickLine" presStyleLbl="alignNode1" presStyleIdx="0" presStyleCnt="2"/>
      <dgm:spPr/>
    </dgm:pt>
    <dgm:pt modelId="{F0A049A6-BBE2-460D-8AE8-04D78031B33A}" type="pres">
      <dgm:prSet presAssocID="{B8DA7AF0-FC6D-4125-BCC4-D2AFE9E5B358}" presName="horz1" presStyleCnt="0"/>
      <dgm:spPr/>
    </dgm:pt>
    <dgm:pt modelId="{0FAE0150-6E1C-4FD7-8E01-E62C6C2D0802}" type="pres">
      <dgm:prSet presAssocID="{B8DA7AF0-FC6D-4125-BCC4-D2AFE9E5B358}" presName="tx1" presStyleLbl="revTx" presStyleIdx="0" presStyleCnt="2"/>
      <dgm:spPr/>
    </dgm:pt>
    <dgm:pt modelId="{28408CA0-8F7F-4A74-9074-E1DF731B9757}" type="pres">
      <dgm:prSet presAssocID="{B8DA7AF0-FC6D-4125-BCC4-D2AFE9E5B358}" presName="vert1" presStyleCnt="0"/>
      <dgm:spPr/>
    </dgm:pt>
    <dgm:pt modelId="{3EF5C4C7-A3DE-42FB-AEB3-D4666E4CCEFF}" type="pres">
      <dgm:prSet presAssocID="{9B91E130-3D22-4763-8757-6FCD50DB0112}" presName="thickLine" presStyleLbl="alignNode1" presStyleIdx="1" presStyleCnt="2"/>
      <dgm:spPr/>
    </dgm:pt>
    <dgm:pt modelId="{F6F3B35B-438B-4CB7-836F-ED4AA47239A7}" type="pres">
      <dgm:prSet presAssocID="{9B91E130-3D22-4763-8757-6FCD50DB0112}" presName="horz1" presStyleCnt="0"/>
      <dgm:spPr/>
    </dgm:pt>
    <dgm:pt modelId="{337EC629-2EED-4442-B40D-57222733FA88}" type="pres">
      <dgm:prSet presAssocID="{9B91E130-3D22-4763-8757-6FCD50DB0112}" presName="tx1" presStyleLbl="revTx" presStyleIdx="1" presStyleCnt="2"/>
      <dgm:spPr/>
    </dgm:pt>
    <dgm:pt modelId="{14C0510E-ED99-43B2-A301-B5FF1D7A46D6}" type="pres">
      <dgm:prSet presAssocID="{9B91E130-3D22-4763-8757-6FCD50DB0112}" presName="vert1" presStyleCnt="0"/>
      <dgm:spPr/>
    </dgm:pt>
  </dgm:ptLst>
  <dgm:cxnLst>
    <dgm:cxn modelId="{148E0541-6931-49A6-ACE7-E42E04530BBD}" type="presOf" srcId="{85BB0A25-9876-49CC-A0FC-599D170D1DFD}" destId="{656477B9-9DEF-4CAA-B7A8-C8688A818ACC}" srcOrd="0" destOrd="0" presId="urn:microsoft.com/office/officeart/2008/layout/LinedList"/>
    <dgm:cxn modelId="{D72BD741-9A2D-49AC-8E33-95DF4AFEC2BF}" srcId="{85BB0A25-9876-49CC-A0FC-599D170D1DFD}" destId="{B8DA7AF0-FC6D-4125-BCC4-D2AFE9E5B358}" srcOrd="0" destOrd="0" parTransId="{332D615F-B885-4633-91F7-720964282105}" sibTransId="{837C0167-2121-47FA-922A-A5D4C2A8D114}"/>
    <dgm:cxn modelId="{689AD54E-08DC-40B1-ACE0-4FAE2FF6F366}" type="presOf" srcId="{B8DA7AF0-FC6D-4125-BCC4-D2AFE9E5B358}" destId="{0FAE0150-6E1C-4FD7-8E01-E62C6C2D0802}" srcOrd="0" destOrd="0" presId="urn:microsoft.com/office/officeart/2008/layout/LinedList"/>
    <dgm:cxn modelId="{BFC73075-0D3A-49B5-A947-7B8DD6A6531A}" type="presOf" srcId="{9B91E130-3D22-4763-8757-6FCD50DB0112}" destId="{337EC629-2EED-4442-B40D-57222733FA88}" srcOrd="0" destOrd="0" presId="urn:microsoft.com/office/officeart/2008/layout/LinedList"/>
    <dgm:cxn modelId="{AC33ADA1-12B2-4B2A-BC4E-F0991D51C3DC}" srcId="{85BB0A25-9876-49CC-A0FC-599D170D1DFD}" destId="{9B91E130-3D22-4763-8757-6FCD50DB0112}" srcOrd="1" destOrd="0" parTransId="{7F795402-3606-43D4-B2FC-F9AE2B7B566A}" sibTransId="{FA4A8535-9368-4319-AF81-E42AF6844FF4}"/>
    <dgm:cxn modelId="{5C926F66-F8CF-404F-8262-BD38A2D46B35}" type="presParOf" srcId="{656477B9-9DEF-4CAA-B7A8-C8688A818ACC}" destId="{18EA2940-BBFB-40EE-B8D8-6BB456BE47C6}" srcOrd="0" destOrd="0" presId="urn:microsoft.com/office/officeart/2008/layout/LinedList"/>
    <dgm:cxn modelId="{9B7C9A6F-E9CA-44B2-80CF-6E662E7F9139}" type="presParOf" srcId="{656477B9-9DEF-4CAA-B7A8-C8688A818ACC}" destId="{F0A049A6-BBE2-460D-8AE8-04D78031B33A}" srcOrd="1" destOrd="0" presId="urn:microsoft.com/office/officeart/2008/layout/LinedList"/>
    <dgm:cxn modelId="{89E4F9BE-8757-41D9-BBD2-454EB27909D0}" type="presParOf" srcId="{F0A049A6-BBE2-460D-8AE8-04D78031B33A}" destId="{0FAE0150-6E1C-4FD7-8E01-E62C6C2D0802}" srcOrd="0" destOrd="0" presId="urn:microsoft.com/office/officeart/2008/layout/LinedList"/>
    <dgm:cxn modelId="{00EF9383-A12C-4AEF-86D1-01E4BD850F32}" type="presParOf" srcId="{F0A049A6-BBE2-460D-8AE8-04D78031B33A}" destId="{28408CA0-8F7F-4A74-9074-E1DF731B9757}" srcOrd="1" destOrd="0" presId="urn:microsoft.com/office/officeart/2008/layout/LinedList"/>
    <dgm:cxn modelId="{2679F77C-6257-4502-8147-423CBACAC055}" type="presParOf" srcId="{656477B9-9DEF-4CAA-B7A8-C8688A818ACC}" destId="{3EF5C4C7-A3DE-42FB-AEB3-D4666E4CCEFF}" srcOrd="2" destOrd="0" presId="urn:microsoft.com/office/officeart/2008/layout/LinedList"/>
    <dgm:cxn modelId="{ADD7DEEC-1211-476A-AF27-16A1646B61A1}" type="presParOf" srcId="{656477B9-9DEF-4CAA-B7A8-C8688A818ACC}" destId="{F6F3B35B-438B-4CB7-836F-ED4AA47239A7}" srcOrd="3" destOrd="0" presId="urn:microsoft.com/office/officeart/2008/layout/LinedList"/>
    <dgm:cxn modelId="{EA5E592D-3CA2-4FC8-9042-B014D1D65BD4}" type="presParOf" srcId="{F6F3B35B-438B-4CB7-836F-ED4AA47239A7}" destId="{337EC629-2EED-4442-B40D-57222733FA88}" srcOrd="0" destOrd="0" presId="urn:microsoft.com/office/officeart/2008/layout/LinedList"/>
    <dgm:cxn modelId="{9600AD04-BFC9-461F-B83F-C14D45500A3C}" type="presParOf" srcId="{F6F3B35B-438B-4CB7-836F-ED4AA47239A7}" destId="{14C0510E-ED99-43B2-A301-B5FF1D7A46D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B225D2-515E-4AA7-852B-0BAE61ED4A31}"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27D1D14A-409A-4AE2-A48A-72C6BCCEE6BD}">
      <dgm:prSet/>
      <dgm:spPr/>
      <dgm:t>
        <a:bodyPr/>
        <a:lstStyle/>
        <a:p>
          <a:r>
            <a:rPr lang="en-US"/>
            <a:t>Moms and dads often have to work a second job just to make ends meet, and that means spending less time with their children. Parents need more time with their children to instill the values and skills they view as important, not less.</a:t>
          </a:r>
        </a:p>
      </dgm:t>
    </dgm:pt>
    <dgm:pt modelId="{1378375A-EDFF-4552-B387-061AC635E744}" type="parTrans" cxnId="{DBF2D23A-2A13-4802-BADB-1BFCFAA063A6}">
      <dgm:prSet/>
      <dgm:spPr/>
      <dgm:t>
        <a:bodyPr/>
        <a:lstStyle/>
        <a:p>
          <a:endParaRPr lang="en-US"/>
        </a:p>
      </dgm:t>
    </dgm:pt>
    <dgm:pt modelId="{0F02ABA2-091F-426B-8939-211ADFA124BA}" type="sibTrans" cxnId="{DBF2D23A-2A13-4802-BADB-1BFCFAA063A6}">
      <dgm:prSet/>
      <dgm:spPr/>
      <dgm:t>
        <a:bodyPr/>
        <a:lstStyle/>
        <a:p>
          <a:endParaRPr lang="en-US"/>
        </a:p>
      </dgm:t>
    </dgm:pt>
    <dgm:pt modelId="{447CF025-8609-464C-822C-62DA8111149B}">
      <dgm:prSet/>
      <dgm:spPr/>
      <dgm:t>
        <a:bodyPr/>
        <a:lstStyle/>
        <a:p>
          <a:r>
            <a:rPr lang="en-US" dirty="0"/>
            <a:t>Investment in young children results in direct returns for our communities. In other words, the more we invest in strong families now, the more children will give back later in life.</a:t>
          </a:r>
        </a:p>
      </dgm:t>
    </dgm:pt>
    <dgm:pt modelId="{D4486AAC-24E5-4C08-B77E-03816B6DF903}" type="parTrans" cxnId="{9761E696-1770-444B-82F8-0039EBCF99E3}">
      <dgm:prSet/>
      <dgm:spPr/>
      <dgm:t>
        <a:bodyPr/>
        <a:lstStyle/>
        <a:p>
          <a:endParaRPr lang="en-US"/>
        </a:p>
      </dgm:t>
    </dgm:pt>
    <dgm:pt modelId="{4D0360EC-C59E-4EF3-86F6-140AAE8E8F51}" type="sibTrans" cxnId="{9761E696-1770-444B-82F8-0039EBCF99E3}">
      <dgm:prSet/>
      <dgm:spPr/>
      <dgm:t>
        <a:bodyPr/>
        <a:lstStyle/>
        <a:p>
          <a:endParaRPr lang="en-US"/>
        </a:p>
      </dgm:t>
    </dgm:pt>
    <dgm:pt modelId="{908D850D-8992-45A2-8994-3FBE1AAF7491}" type="pres">
      <dgm:prSet presAssocID="{23B225D2-515E-4AA7-852B-0BAE61ED4A31}" presName="vert0" presStyleCnt="0">
        <dgm:presLayoutVars>
          <dgm:dir/>
          <dgm:animOne val="branch"/>
          <dgm:animLvl val="lvl"/>
        </dgm:presLayoutVars>
      </dgm:prSet>
      <dgm:spPr/>
    </dgm:pt>
    <dgm:pt modelId="{CE3A583B-83A2-44ED-AFDE-2845C4ECA9A7}" type="pres">
      <dgm:prSet presAssocID="{27D1D14A-409A-4AE2-A48A-72C6BCCEE6BD}" presName="thickLine" presStyleLbl="alignNode1" presStyleIdx="0" presStyleCnt="2"/>
      <dgm:spPr/>
    </dgm:pt>
    <dgm:pt modelId="{413F2F5D-1494-4CCD-8CDD-0D9C5B27B3AE}" type="pres">
      <dgm:prSet presAssocID="{27D1D14A-409A-4AE2-A48A-72C6BCCEE6BD}" presName="horz1" presStyleCnt="0"/>
      <dgm:spPr/>
    </dgm:pt>
    <dgm:pt modelId="{28737062-5DEA-4C41-9310-6B21EEC500CE}" type="pres">
      <dgm:prSet presAssocID="{27D1D14A-409A-4AE2-A48A-72C6BCCEE6BD}" presName="tx1" presStyleLbl="revTx" presStyleIdx="0" presStyleCnt="2"/>
      <dgm:spPr/>
    </dgm:pt>
    <dgm:pt modelId="{798B1DC6-3203-4E41-A51E-65CC9A05232C}" type="pres">
      <dgm:prSet presAssocID="{27D1D14A-409A-4AE2-A48A-72C6BCCEE6BD}" presName="vert1" presStyleCnt="0"/>
      <dgm:spPr/>
    </dgm:pt>
    <dgm:pt modelId="{3766FC9F-50F9-4D6E-B2F0-479C8136923F}" type="pres">
      <dgm:prSet presAssocID="{447CF025-8609-464C-822C-62DA8111149B}" presName="thickLine" presStyleLbl="alignNode1" presStyleIdx="1" presStyleCnt="2"/>
      <dgm:spPr/>
    </dgm:pt>
    <dgm:pt modelId="{126CBCEE-C726-4DA5-AF24-3FC6620DF421}" type="pres">
      <dgm:prSet presAssocID="{447CF025-8609-464C-822C-62DA8111149B}" presName="horz1" presStyleCnt="0"/>
      <dgm:spPr/>
    </dgm:pt>
    <dgm:pt modelId="{2AD03419-47B8-403E-BF85-94171956FA46}" type="pres">
      <dgm:prSet presAssocID="{447CF025-8609-464C-822C-62DA8111149B}" presName="tx1" presStyleLbl="revTx" presStyleIdx="1" presStyleCnt="2"/>
      <dgm:spPr/>
    </dgm:pt>
    <dgm:pt modelId="{03B95D2E-4F24-4E82-8385-98689AA24E0B}" type="pres">
      <dgm:prSet presAssocID="{447CF025-8609-464C-822C-62DA8111149B}" presName="vert1" presStyleCnt="0"/>
      <dgm:spPr/>
    </dgm:pt>
  </dgm:ptLst>
  <dgm:cxnLst>
    <dgm:cxn modelId="{4CCD3E21-CB5E-442A-9C40-FEEB876B45E7}" type="presOf" srcId="{27D1D14A-409A-4AE2-A48A-72C6BCCEE6BD}" destId="{28737062-5DEA-4C41-9310-6B21EEC500CE}" srcOrd="0" destOrd="0" presId="urn:microsoft.com/office/officeart/2008/layout/LinedList"/>
    <dgm:cxn modelId="{D7EBF435-EB81-4070-96C5-91B06950D597}" type="presOf" srcId="{23B225D2-515E-4AA7-852B-0BAE61ED4A31}" destId="{908D850D-8992-45A2-8994-3FBE1AAF7491}" srcOrd="0" destOrd="0" presId="urn:microsoft.com/office/officeart/2008/layout/LinedList"/>
    <dgm:cxn modelId="{DBF2D23A-2A13-4802-BADB-1BFCFAA063A6}" srcId="{23B225D2-515E-4AA7-852B-0BAE61ED4A31}" destId="{27D1D14A-409A-4AE2-A48A-72C6BCCEE6BD}" srcOrd="0" destOrd="0" parTransId="{1378375A-EDFF-4552-B387-061AC635E744}" sibTransId="{0F02ABA2-091F-426B-8939-211ADFA124BA}"/>
    <dgm:cxn modelId="{9761E696-1770-444B-82F8-0039EBCF99E3}" srcId="{23B225D2-515E-4AA7-852B-0BAE61ED4A31}" destId="{447CF025-8609-464C-822C-62DA8111149B}" srcOrd="1" destOrd="0" parTransId="{D4486AAC-24E5-4C08-B77E-03816B6DF903}" sibTransId="{4D0360EC-C59E-4EF3-86F6-140AAE8E8F51}"/>
    <dgm:cxn modelId="{B16B23E8-AB02-47D0-8517-F7558F804533}" type="presOf" srcId="{447CF025-8609-464C-822C-62DA8111149B}" destId="{2AD03419-47B8-403E-BF85-94171956FA46}" srcOrd="0" destOrd="0" presId="urn:microsoft.com/office/officeart/2008/layout/LinedList"/>
    <dgm:cxn modelId="{72A75382-6B07-4264-8058-F58271E15404}" type="presParOf" srcId="{908D850D-8992-45A2-8994-3FBE1AAF7491}" destId="{CE3A583B-83A2-44ED-AFDE-2845C4ECA9A7}" srcOrd="0" destOrd="0" presId="urn:microsoft.com/office/officeart/2008/layout/LinedList"/>
    <dgm:cxn modelId="{679D77D3-97EA-40DA-B48C-E838BC9D8819}" type="presParOf" srcId="{908D850D-8992-45A2-8994-3FBE1AAF7491}" destId="{413F2F5D-1494-4CCD-8CDD-0D9C5B27B3AE}" srcOrd="1" destOrd="0" presId="urn:microsoft.com/office/officeart/2008/layout/LinedList"/>
    <dgm:cxn modelId="{9BC25E35-F3B5-406D-996B-92144D8913D1}" type="presParOf" srcId="{413F2F5D-1494-4CCD-8CDD-0D9C5B27B3AE}" destId="{28737062-5DEA-4C41-9310-6B21EEC500CE}" srcOrd="0" destOrd="0" presId="urn:microsoft.com/office/officeart/2008/layout/LinedList"/>
    <dgm:cxn modelId="{D7C71666-6B5C-4F6F-8CD6-C2D263D168FD}" type="presParOf" srcId="{413F2F5D-1494-4CCD-8CDD-0D9C5B27B3AE}" destId="{798B1DC6-3203-4E41-A51E-65CC9A05232C}" srcOrd="1" destOrd="0" presId="urn:microsoft.com/office/officeart/2008/layout/LinedList"/>
    <dgm:cxn modelId="{ADD0047C-629A-43D4-BF8B-AAB22DC3AEDA}" type="presParOf" srcId="{908D850D-8992-45A2-8994-3FBE1AAF7491}" destId="{3766FC9F-50F9-4D6E-B2F0-479C8136923F}" srcOrd="2" destOrd="0" presId="urn:microsoft.com/office/officeart/2008/layout/LinedList"/>
    <dgm:cxn modelId="{A445620A-9C1C-4096-9AA3-58E869D5CBD0}" type="presParOf" srcId="{908D850D-8992-45A2-8994-3FBE1AAF7491}" destId="{126CBCEE-C726-4DA5-AF24-3FC6620DF421}" srcOrd="3" destOrd="0" presId="urn:microsoft.com/office/officeart/2008/layout/LinedList"/>
    <dgm:cxn modelId="{A2BB90A5-06F3-4EB3-9852-4E4E9682A261}" type="presParOf" srcId="{126CBCEE-C726-4DA5-AF24-3FC6620DF421}" destId="{2AD03419-47B8-403E-BF85-94171956FA46}" srcOrd="0" destOrd="0" presId="urn:microsoft.com/office/officeart/2008/layout/LinedList"/>
    <dgm:cxn modelId="{9CB7BBAD-341F-4DB1-8E94-E7398883433E}" type="presParOf" srcId="{126CBCEE-C726-4DA5-AF24-3FC6620DF421}" destId="{03B95D2E-4F24-4E82-8385-98689AA24E0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C7A2A8-4098-4808-8C52-903BE293EBE8}"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C94C8810-0122-416A-BC70-B636E30C6CE9}">
      <dgm:prSet/>
      <dgm:spPr/>
      <dgm:t>
        <a:bodyPr/>
        <a:lstStyle/>
        <a:p>
          <a:r>
            <a:rPr lang="en-US"/>
            <a:t>Local Media Engagement: earned media, Op-Eds, LTEs</a:t>
          </a:r>
        </a:p>
      </dgm:t>
    </dgm:pt>
    <dgm:pt modelId="{E060B141-0100-4256-853F-058AC5358324}" type="parTrans" cxnId="{E0847376-F23F-400E-9F35-2D5197C8F4C0}">
      <dgm:prSet/>
      <dgm:spPr/>
      <dgm:t>
        <a:bodyPr/>
        <a:lstStyle/>
        <a:p>
          <a:endParaRPr lang="en-US"/>
        </a:p>
      </dgm:t>
    </dgm:pt>
    <dgm:pt modelId="{AB0B2AD4-72B5-4620-B6A1-38844B163AAE}" type="sibTrans" cxnId="{E0847376-F23F-400E-9F35-2D5197C8F4C0}">
      <dgm:prSet/>
      <dgm:spPr/>
      <dgm:t>
        <a:bodyPr/>
        <a:lstStyle/>
        <a:p>
          <a:endParaRPr lang="en-US"/>
        </a:p>
      </dgm:t>
    </dgm:pt>
    <dgm:pt modelId="{1F6830E9-6EA9-4E81-BA54-47A50C8CB0C6}">
      <dgm:prSet/>
      <dgm:spPr/>
      <dgm:t>
        <a:bodyPr/>
        <a:lstStyle/>
        <a:p>
          <a:r>
            <a:rPr lang="en-US"/>
            <a:t>Meetings with decisionmakers </a:t>
          </a:r>
        </a:p>
      </dgm:t>
    </dgm:pt>
    <dgm:pt modelId="{1069E4C9-7665-421F-9330-6F2252B48E73}" type="parTrans" cxnId="{FE2FECD6-A9A5-4E3A-9033-BB4365EA0B3E}">
      <dgm:prSet/>
      <dgm:spPr/>
      <dgm:t>
        <a:bodyPr/>
        <a:lstStyle/>
        <a:p>
          <a:endParaRPr lang="en-US"/>
        </a:p>
      </dgm:t>
    </dgm:pt>
    <dgm:pt modelId="{5096F59D-CE2F-45BD-ABA0-EBAAD4022BE4}" type="sibTrans" cxnId="{FE2FECD6-A9A5-4E3A-9033-BB4365EA0B3E}">
      <dgm:prSet/>
      <dgm:spPr/>
      <dgm:t>
        <a:bodyPr/>
        <a:lstStyle/>
        <a:p>
          <a:endParaRPr lang="en-US"/>
        </a:p>
      </dgm:t>
    </dgm:pt>
    <dgm:pt modelId="{E3500DD3-8D63-4D1E-9678-3CCDDD5645A1}">
      <dgm:prSet/>
      <dgm:spPr/>
      <dgm:t>
        <a:bodyPr/>
        <a:lstStyle/>
        <a:p>
          <a:r>
            <a:rPr lang="en-US"/>
            <a:t>Cultivating a coalition and/or partners in your work</a:t>
          </a:r>
        </a:p>
      </dgm:t>
    </dgm:pt>
    <dgm:pt modelId="{9452FB77-8CBA-4AFE-A0D4-3401A3EE58A7}" type="parTrans" cxnId="{3070E600-F1D7-446C-AD71-FD3FF8BF896D}">
      <dgm:prSet/>
      <dgm:spPr/>
      <dgm:t>
        <a:bodyPr/>
        <a:lstStyle/>
        <a:p>
          <a:endParaRPr lang="en-US"/>
        </a:p>
      </dgm:t>
    </dgm:pt>
    <dgm:pt modelId="{D20C9FD3-70FB-4975-BE18-98679D0825D6}" type="sibTrans" cxnId="{3070E600-F1D7-446C-AD71-FD3FF8BF896D}">
      <dgm:prSet/>
      <dgm:spPr/>
      <dgm:t>
        <a:bodyPr/>
        <a:lstStyle/>
        <a:p>
          <a:endParaRPr lang="en-US"/>
        </a:p>
      </dgm:t>
    </dgm:pt>
    <dgm:pt modelId="{4556AD8E-7967-44B0-9A00-7A2D6D3A4ED8}">
      <dgm:prSet/>
      <dgm:spPr/>
      <dgm:t>
        <a:bodyPr/>
        <a:lstStyle/>
        <a:p>
          <a:r>
            <a:rPr lang="en-US"/>
            <a:t>Grassroots vs. grasstops </a:t>
          </a:r>
        </a:p>
      </dgm:t>
    </dgm:pt>
    <dgm:pt modelId="{75630199-D28E-4F60-9319-43E7CF40E18A}" type="parTrans" cxnId="{187624F7-0BD6-4381-BBBC-0E7E56B93F2D}">
      <dgm:prSet/>
      <dgm:spPr/>
      <dgm:t>
        <a:bodyPr/>
        <a:lstStyle/>
        <a:p>
          <a:endParaRPr lang="en-US"/>
        </a:p>
      </dgm:t>
    </dgm:pt>
    <dgm:pt modelId="{C89B951C-DEE2-49EA-A481-A47634C87758}" type="sibTrans" cxnId="{187624F7-0BD6-4381-BBBC-0E7E56B93F2D}">
      <dgm:prSet/>
      <dgm:spPr/>
      <dgm:t>
        <a:bodyPr/>
        <a:lstStyle/>
        <a:p>
          <a:endParaRPr lang="en-US"/>
        </a:p>
      </dgm:t>
    </dgm:pt>
    <dgm:pt modelId="{2B273C80-7E22-4D47-A2BA-8878F4129476}">
      <dgm:prSet/>
      <dgm:spPr/>
      <dgm:t>
        <a:bodyPr/>
        <a:lstStyle/>
        <a:p>
          <a:r>
            <a:rPr lang="en-US"/>
            <a:t>Digital Tools </a:t>
          </a:r>
        </a:p>
      </dgm:t>
    </dgm:pt>
    <dgm:pt modelId="{ABF772AB-8882-45C4-B4FE-F6B056CE87B9}" type="parTrans" cxnId="{1463ABE7-4826-4579-8956-770CE576777C}">
      <dgm:prSet/>
      <dgm:spPr/>
      <dgm:t>
        <a:bodyPr/>
        <a:lstStyle/>
        <a:p>
          <a:endParaRPr lang="en-US"/>
        </a:p>
      </dgm:t>
    </dgm:pt>
    <dgm:pt modelId="{54845E6A-8C29-477F-98CC-EEAB164F4AB5}" type="sibTrans" cxnId="{1463ABE7-4826-4579-8956-770CE576777C}">
      <dgm:prSet/>
      <dgm:spPr/>
      <dgm:t>
        <a:bodyPr/>
        <a:lstStyle/>
        <a:p>
          <a:endParaRPr lang="en-US"/>
        </a:p>
      </dgm:t>
    </dgm:pt>
    <dgm:pt modelId="{0A2D1FB1-2ACE-42D7-BAB3-D41A95078209}">
      <dgm:prSet/>
      <dgm:spPr/>
      <dgm:t>
        <a:bodyPr/>
        <a:lstStyle/>
        <a:p>
          <a:r>
            <a:rPr lang="en-US"/>
            <a:t>Site Tours </a:t>
          </a:r>
        </a:p>
      </dgm:t>
    </dgm:pt>
    <dgm:pt modelId="{397BC548-1B0B-4987-8281-FDBE91F33C38}" type="parTrans" cxnId="{EC7B4875-071F-4E75-911A-223D1B061DA5}">
      <dgm:prSet/>
      <dgm:spPr/>
      <dgm:t>
        <a:bodyPr/>
        <a:lstStyle/>
        <a:p>
          <a:endParaRPr lang="en-US"/>
        </a:p>
      </dgm:t>
    </dgm:pt>
    <dgm:pt modelId="{AF452F03-B4E8-46B2-98AD-A471A21C6A76}" type="sibTrans" cxnId="{EC7B4875-071F-4E75-911A-223D1B061DA5}">
      <dgm:prSet/>
      <dgm:spPr/>
      <dgm:t>
        <a:bodyPr/>
        <a:lstStyle/>
        <a:p>
          <a:endParaRPr lang="en-US"/>
        </a:p>
      </dgm:t>
    </dgm:pt>
    <dgm:pt modelId="{76A19256-D671-425A-B064-396E53600A51}">
      <dgm:prSet/>
      <dgm:spPr/>
      <dgm:t>
        <a:bodyPr/>
        <a:lstStyle/>
        <a:p>
          <a:r>
            <a:rPr lang="en-US"/>
            <a:t>Care and water </a:t>
          </a:r>
        </a:p>
      </dgm:t>
    </dgm:pt>
    <dgm:pt modelId="{47C547BA-ABC3-4A1E-9EAA-1274E77146DB}" type="parTrans" cxnId="{07981BED-B3F0-47AC-87FE-7ED7B7136B0B}">
      <dgm:prSet/>
      <dgm:spPr/>
      <dgm:t>
        <a:bodyPr/>
        <a:lstStyle/>
        <a:p>
          <a:endParaRPr lang="en-US"/>
        </a:p>
      </dgm:t>
    </dgm:pt>
    <dgm:pt modelId="{6F6E3446-048F-4FF9-8790-4403E285FFFB}" type="sibTrans" cxnId="{07981BED-B3F0-47AC-87FE-7ED7B7136B0B}">
      <dgm:prSet/>
      <dgm:spPr/>
      <dgm:t>
        <a:bodyPr/>
        <a:lstStyle/>
        <a:p>
          <a:endParaRPr lang="en-US"/>
        </a:p>
      </dgm:t>
    </dgm:pt>
    <dgm:pt modelId="{10127E9D-D1E6-4AB8-A5C1-5767402E0642}" type="pres">
      <dgm:prSet presAssocID="{6DC7A2A8-4098-4808-8C52-903BE293EBE8}" presName="diagram" presStyleCnt="0">
        <dgm:presLayoutVars>
          <dgm:dir/>
          <dgm:resizeHandles val="exact"/>
        </dgm:presLayoutVars>
      </dgm:prSet>
      <dgm:spPr/>
    </dgm:pt>
    <dgm:pt modelId="{18DA280B-8115-4E58-9882-D1FC2B6BD5C2}" type="pres">
      <dgm:prSet presAssocID="{C94C8810-0122-416A-BC70-B636E30C6CE9}" presName="node" presStyleLbl="node1" presStyleIdx="0" presStyleCnt="7">
        <dgm:presLayoutVars>
          <dgm:bulletEnabled val="1"/>
        </dgm:presLayoutVars>
      </dgm:prSet>
      <dgm:spPr/>
    </dgm:pt>
    <dgm:pt modelId="{1F115828-3D64-44B4-AD72-A083F138028A}" type="pres">
      <dgm:prSet presAssocID="{AB0B2AD4-72B5-4620-B6A1-38844B163AAE}" presName="sibTrans" presStyleCnt="0"/>
      <dgm:spPr/>
    </dgm:pt>
    <dgm:pt modelId="{2F11581F-0AE1-4507-8EEE-B00647437A61}" type="pres">
      <dgm:prSet presAssocID="{1F6830E9-6EA9-4E81-BA54-47A50C8CB0C6}" presName="node" presStyleLbl="node1" presStyleIdx="1" presStyleCnt="7">
        <dgm:presLayoutVars>
          <dgm:bulletEnabled val="1"/>
        </dgm:presLayoutVars>
      </dgm:prSet>
      <dgm:spPr/>
    </dgm:pt>
    <dgm:pt modelId="{183AE604-12ED-4F53-80DE-5705CFD3A09F}" type="pres">
      <dgm:prSet presAssocID="{5096F59D-CE2F-45BD-ABA0-EBAAD4022BE4}" presName="sibTrans" presStyleCnt="0"/>
      <dgm:spPr/>
    </dgm:pt>
    <dgm:pt modelId="{1B1AD7A2-2BF9-43B9-8B3F-606817929CCD}" type="pres">
      <dgm:prSet presAssocID="{E3500DD3-8D63-4D1E-9678-3CCDDD5645A1}" presName="node" presStyleLbl="node1" presStyleIdx="2" presStyleCnt="7">
        <dgm:presLayoutVars>
          <dgm:bulletEnabled val="1"/>
        </dgm:presLayoutVars>
      </dgm:prSet>
      <dgm:spPr/>
    </dgm:pt>
    <dgm:pt modelId="{19FBE9FC-B8CA-4088-ADF7-268F720A8100}" type="pres">
      <dgm:prSet presAssocID="{D20C9FD3-70FB-4975-BE18-98679D0825D6}" presName="sibTrans" presStyleCnt="0"/>
      <dgm:spPr/>
    </dgm:pt>
    <dgm:pt modelId="{75486FBA-FF0D-4A5B-B598-DB2BB814A5F4}" type="pres">
      <dgm:prSet presAssocID="{4556AD8E-7967-44B0-9A00-7A2D6D3A4ED8}" presName="node" presStyleLbl="node1" presStyleIdx="3" presStyleCnt="7">
        <dgm:presLayoutVars>
          <dgm:bulletEnabled val="1"/>
        </dgm:presLayoutVars>
      </dgm:prSet>
      <dgm:spPr/>
    </dgm:pt>
    <dgm:pt modelId="{8992FEF0-35F6-4A69-9D2D-50838B08F5AE}" type="pres">
      <dgm:prSet presAssocID="{C89B951C-DEE2-49EA-A481-A47634C87758}" presName="sibTrans" presStyleCnt="0"/>
      <dgm:spPr/>
    </dgm:pt>
    <dgm:pt modelId="{947E05A5-048F-4D13-809F-DE2B374906FA}" type="pres">
      <dgm:prSet presAssocID="{2B273C80-7E22-4D47-A2BA-8878F4129476}" presName="node" presStyleLbl="node1" presStyleIdx="4" presStyleCnt="7">
        <dgm:presLayoutVars>
          <dgm:bulletEnabled val="1"/>
        </dgm:presLayoutVars>
      </dgm:prSet>
      <dgm:spPr/>
    </dgm:pt>
    <dgm:pt modelId="{1FFE1757-7AA6-4124-B36E-AE7D39236D36}" type="pres">
      <dgm:prSet presAssocID="{54845E6A-8C29-477F-98CC-EEAB164F4AB5}" presName="sibTrans" presStyleCnt="0"/>
      <dgm:spPr/>
    </dgm:pt>
    <dgm:pt modelId="{530D1F14-3F4A-4D3D-AC38-9C7187AF4358}" type="pres">
      <dgm:prSet presAssocID="{0A2D1FB1-2ACE-42D7-BAB3-D41A95078209}" presName="node" presStyleLbl="node1" presStyleIdx="5" presStyleCnt="7">
        <dgm:presLayoutVars>
          <dgm:bulletEnabled val="1"/>
        </dgm:presLayoutVars>
      </dgm:prSet>
      <dgm:spPr/>
    </dgm:pt>
    <dgm:pt modelId="{E0A8F46C-A71B-469E-8775-62C809335884}" type="pres">
      <dgm:prSet presAssocID="{AF452F03-B4E8-46B2-98AD-A471A21C6A76}" presName="sibTrans" presStyleCnt="0"/>
      <dgm:spPr/>
    </dgm:pt>
    <dgm:pt modelId="{C68089A4-D04F-4309-A53F-E5C6C9A64AF2}" type="pres">
      <dgm:prSet presAssocID="{76A19256-D671-425A-B064-396E53600A51}" presName="node" presStyleLbl="node1" presStyleIdx="6" presStyleCnt="7">
        <dgm:presLayoutVars>
          <dgm:bulletEnabled val="1"/>
        </dgm:presLayoutVars>
      </dgm:prSet>
      <dgm:spPr/>
    </dgm:pt>
  </dgm:ptLst>
  <dgm:cxnLst>
    <dgm:cxn modelId="{3070E600-F1D7-446C-AD71-FD3FF8BF896D}" srcId="{6DC7A2A8-4098-4808-8C52-903BE293EBE8}" destId="{E3500DD3-8D63-4D1E-9678-3CCDDD5645A1}" srcOrd="2" destOrd="0" parTransId="{9452FB77-8CBA-4AFE-A0D4-3401A3EE58A7}" sibTransId="{D20C9FD3-70FB-4975-BE18-98679D0825D6}"/>
    <dgm:cxn modelId="{2210EC3B-9331-4FD7-9BEF-E78DF2FCFD82}" type="presOf" srcId="{6DC7A2A8-4098-4808-8C52-903BE293EBE8}" destId="{10127E9D-D1E6-4AB8-A5C1-5767402E0642}" srcOrd="0" destOrd="0" presId="urn:microsoft.com/office/officeart/2005/8/layout/default"/>
    <dgm:cxn modelId="{18BF624F-52ED-4C29-9811-AE0EAE8CE8C7}" type="presOf" srcId="{0A2D1FB1-2ACE-42D7-BAB3-D41A95078209}" destId="{530D1F14-3F4A-4D3D-AC38-9C7187AF4358}" srcOrd="0" destOrd="0" presId="urn:microsoft.com/office/officeart/2005/8/layout/default"/>
    <dgm:cxn modelId="{EC7B4875-071F-4E75-911A-223D1B061DA5}" srcId="{6DC7A2A8-4098-4808-8C52-903BE293EBE8}" destId="{0A2D1FB1-2ACE-42D7-BAB3-D41A95078209}" srcOrd="5" destOrd="0" parTransId="{397BC548-1B0B-4987-8281-FDBE91F33C38}" sibTransId="{AF452F03-B4E8-46B2-98AD-A471A21C6A76}"/>
    <dgm:cxn modelId="{6DA37176-1715-40E9-8087-BBFBE2E98C1D}" type="presOf" srcId="{C94C8810-0122-416A-BC70-B636E30C6CE9}" destId="{18DA280B-8115-4E58-9882-D1FC2B6BD5C2}" srcOrd="0" destOrd="0" presId="urn:microsoft.com/office/officeart/2005/8/layout/default"/>
    <dgm:cxn modelId="{E0847376-F23F-400E-9F35-2D5197C8F4C0}" srcId="{6DC7A2A8-4098-4808-8C52-903BE293EBE8}" destId="{C94C8810-0122-416A-BC70-B636E30C6CE9}" srcOrd="0" destOrd="0" parTransId="{E060B141-0100-4256-853F-058AC5358324}" sibTransId="{AB0B2AD4-72B5-4620-B6A1-38844B163AAE}"/>
    <dgm:cxn modelId="{12230F84-FE7E-4FB2-9062-ECF1E8917226}" type="presOf" srcId="{4556AD8E-7967-44B0-9A00-7A2D6D3A4ED8}" destId="{75486FBA-FF0D-4A5B-B598-DB2BB814A5F4}" srcOrd="0" destOrd="0" presId="urn:microsoft.com/office/officeart/2005/8/layout/default"/>
    <dgm:cxn modelId="{6E46D3A8-7977-47C2-BCE0-401FD246CA75}" type="presOf" srcId="{2B273C80-7E22-4D47-A2BA-8878F4129476}" destId="{947E05A5-048F-4D13-809F-DE2B374906FA}" srcOrd="0" destOrd="0" presId="urn:microsoft.com/office/officeart/2005/8/layout/default"/>
    <dgm:cxn modelId="{349093AF-3001-4EC3-A7E7-91B6B897AACE}" type="presOf" srcId="{1F6830E9-6EA9-4E81-BA54-47A50C8CB0C6}" destId="{2F11581F-0AE1-4507-8EEE-B00647437A61}" srcOrd="0" destOrd="0" presId="urn:microsoft.com/office/officeart/2005/8/layout/default"/>
    <dgm:cxn modelId="{FE2FECD6-A9A5-4E3A-9033-BB4365EA0B3E}" srcId="{6DC7A2A8-4098-4808-8C52-903BE293EBE8}" destId="{1F6830E9-6EA9-4E81-BA54-47A50C8CB0C6}" srcOrd="1" destOrd="0" parTransId="{1069E4C9-7665-421F-9330-6F2252B48E73}" sibTransId="{5096F59D-CE2F-45BD-ABA0-EBAAD4022BE4}"/>
    <dgm:cxn modelId="{1463ABE7-4826-4579-8956-770CE576777C}" srcId="{6DC7A2A8-4098-4808-8C52-903BE293EBE8}" destId="{2B273C80-7E22-4D47-A2BA-8878F4129476}" srcOrd="4" destOrd="0" parTransId="{ABF772AB-8882-45C4-B4FE-F6B056CE87B9}" sibTransId="{54845E6A-8C29-477F-98CC-EEAB164F4AB5}"/>
    <dgm:cxn modelId="{07981BED-B3F0-47AC-87FE-7ED7B7136B0B}" srcId="{6DC7A2A8-4098-4808-8C52-903BE293EBE8}" destId="{76A19256-D671-425A-B064-396E53600A51}" srcOrd="6" destOrd="0" parTransId="{47C547BA-ABC3-4A1E-9EAA-1274E77146DB}" sibTransId="{6F6E3446-048F-4FF9-8790-4403E285FFFB}"/>
    <dgm:cxn modelId="{D973C1F2-3D8E-4ECE-8D43-DCFCF547C1C6}" type="presOf" srcId="{76A19256-D671-425A-B064-396E53600A51}" destId="{C68089A4-D04F-4309-A53F-E5C6C9A64AF2}" srcOrd="0" destOrd="0" presId="urn:microsoft.com/office/officeart/2005/8/layout/default"/>
    <dgm:cxn modelId="{C4A722F5-491D-419B-B11A-85B5434234DD}" type="presOf" srcId="{E3500DD3-8D63-4D1E-9678-3CCDDD5645A1}" destId="{1B1AD7A2-2BF9-43B9-8B3F-606817929CCD}" srcOrd="0" destOrd="0" presId="urn:microsoft.com/office/officeart/2005/8/layout/default"/>
    <dgm:cxn modelId="{187624F7-0BD6-4381-BBBC-0E7E56B93F2D}" srcId="{6DC7A2A8-4098-4808-8C52-903BE293EBE8}" destId="{4556AD8E-7967-44B0-9A00-7A2D6D3A4ED8}" srcOrd="3" destOrd="0" parTransId="{75630199-D28E-4F60-9319-43E7CF40E18A}" sibTransId="{C89B951C-DEE2-49EA-A481-A47634C87758}"/>
    <dgm:cxn modelId="{59DFC8F8-1823-40B0-ABF4-32BFAF19948B}" type="presParOf" srcId="{10127E9D-D1E6-4AB8-A5C1-5767402E0642}" destId="{18DA280B-8115-4E58-9882-D1FC2B6BD5C2}" srcOrd="0" destOrd="0" presId="urn:microsoft.com/office/officeart/2005/8/layout/default"/>
    <dgm:cxn modelId="{36C6040B-C2D9-44EE-81BB-A754AF2BCAD9}" type="presParOf" srcId="{10127E9D-D1E6-4AB8-A5C1-5767402E0642}" destId="{1F115828-3D64-44B4-AD72-A083F138028A}" srcOrd="1" destOrd="0" presId="urn:microsoft.com/office/officeart/2005/8/layout/default"/>
    <dgm:cxn modelId="{9399D62B-4A56-4A44-BD9F-534C193ED277}" type="presParOf" srcId="{10127E9D-D1E6-4AB8-A5C1-5767402E0642}" destId="{2F11581F-0AE1-4507-8EEE-B00647437A61}" srcOrd="2" destOrd="0" presId="urn:microsoft.com/office/officeart/2005/8/layout/default"/>
    <dgm:cxn modelId="{661F9922-DC8E-493A-AE45-49590D4FA4F2}" type="presParOf" srcId="{10127E9D-D1E6-4AB8-A5C1-5767402E0642}" destId="{183AE604-12ED-4F53-80DE-5705CFD3A09F}" srcOrd="3" destOrd="0" presId="urn:microsoft.com/office/officeart/2005/8/layout/default"/>
    <dgm:cxn modelId="{B716FDA6-BF41-4F62-86C7-DE23520A23FD}" type="presParOf" srcId="{10127E9D-D1E6-4AB8-A5C1-5767402E0642}" destId="{1B1AD7A2-2BF9-43B9-8B3F-606817929CCD}" srcOrd="4" destOrd="0" presId="urn:microsoft.com/office/officeart/2005/8/layout/default"/>
    <dgm:cxn modelId="{289169D9-E1A9-47F4-83B6-97C4551F5544}" type="presParOf" srcId="{10127E9D-D1E6-4AB8-A5C1-5767402E0642}" destId="{19FBE9FC-B8CA-4088-ADF7-268F720A8100}" srcOrd="5" destOrd="0" presId="urn:microsoft.com/office/officeart/2005/8/layout/default"/>
    <dgm:cxn modelId="{1DAE3C29-B3E6-4F02-92C6-77D23C5644DA}" type="presParOf" srcId="{10127E9D-D1E6-4AB8-A5C1-5767402E0642}" destId="{75486FBA-FF0D-4A5B-B598-DB2BB814A5F4}" srcOrd="6" destOrd="0" presId="urn:microsoft.com/office/officeart/2005/8/layout/default"/>
    <dgm:cxn modelId="{89CE9E33-FC00-42ED-9660-C5F81CA5DA81}" type="presParOf" srcId="{10127E9D-D1E6-4AB8-A5C1-5767402E0642}" destId="{8992FEF0-35F6-4A69-9D2D-50838B08F5AE}" srcOrd="7" destOrd="0" presId="urn:microsoft.com/office/officeart/2005/8/layout/default"/>
    <dgm:cxn modelId="{5E0C137E-8D3E-454C-A23E-E9EAA35F0298}" type="presParOf" srcId="{10127E9D-D1E6-4AB8-A5C1-5767402E0642}" destId="{947E05A5-048F-4D13-809F-DE2B374906FA}" srcOrd="8" destOrd="0" presId="urn:microsoft.com/office/officeart/2005/8/layout/default"/>
    <dgm:cxn modelId="{A53077AD-4E34-41FA-8159-B67156EAE993}" type="presParOf" srcId="{10127E9D-D1E6-4AB8-A5C1-5767402E0642}" destId="{1FFE1757-7AA6-4124-B36E-AE7D39236D36}" srcOrd="9" destOrd="0" presId="urn:microsoft.com/office/officeart/2005/8/layout/default"/>
    <dgm:cxn modelId="{6FC5490D-F7BA-490B-95CA-255C33D083E6}" type="presParOf" srcId="{10127E9D-D1E6-4AB8-A5C1-5767402E0642}" destId="{530D1F14-3F4A-4D3D-AC38-9C7187AF4358}" srcOrd="10" destOrd="0" presId="urn:microsoft.com/office/officeart/2005/8/layout/default"/>
    <dgm:cxn modelId="{37F0F97C-E668-407C-9B07-96F3928A4956}" type="presParOf" srcId="{10127E9D-D1E6-4AB8-A5C1-5767402E0642}" destId="{E0A8F46C-A71B-469E-8775-62C809335884}" srcOrd="11" destOrd="0" presId="urn:microsoft.com/office/officeart/2005/8/layout/default"/>
    <dgm:cxn modelId="{FB5EA25D-6E50-46E6-92BE-EF9B7C977DE3}" type="presParOf" srcId="{10127E9D-D1E6-4AB8-A5C1-5767402E0642}" destId="{C68089A4-D04F-4309-A53F-E5C6C9A64AF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753008-2217-4299-B1D3-58148EA6747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B461375-120F-401C-8888-21DD5C2C2B3C}">
      <dgm:prSet/>
      <dgm:spPr/>
      <dgm:t>
        <a:bodyPr/>
        <a:lstStyle/>
        <a:p>
          <a:r>
            <a:rPr lang="en-US"/>
            <a:t>What is the issue, policy, and outcome you are looking to address or influence?</a:t>
          </a:r>
        </a:p>
      </dgm:t>
    </dgm:pt>
    <dgm:pt modelId="{8CEA91FF-0D7A-40EF-A334-0748427B0927}" type="parTrans" cxnId="{E823838E-90E9-41CC-B36A-25B0385D767A}">
      <dgm:prSet/>
      <dgm:spPr/>
      <dgm:t>
        <a:bodyPr/>
        <a:lstStyle/>
        <a:p>
          <a:endParaRPr lang="en-US"/>
        </a:p>
      </dgm:t>
    </dgm:pt>
    <dgm:pt modelId="{FB795BC1-88FB-4794-93C0-56792E681D8A}" type="sibTrans" cxnId="{E823838E-90E9-41CC-B36A-25B0385D767A}">
      <dgm:prSet/>
      <dgm:spPr/>
      <dgm:t>
        <a:bodyPr/>
        <a:lstStyle/>
        <a:p>
          <a:endParaRPr lang="en-US"/>
        </a:p>
      </dgm:t>
    </dgm:pt>
    <dgm:pt modelId="{80C4D06F-D2E9-4E80-99EF-7B1F0B6D3C14}">
      <dgm:prSet/>
      <dgm:spPr/>
      <dgm:t>
        <a:bodyPr/>
        <a:lstStyle/>
        <a:p>
          <a:r>
            <a:rPr lang="en-US"/>
            <a:t>What is standing in the way of achieving this vision?</a:t>
          </a:r>
        </a:p>
      </dgm:t>
    </dgm:pt>
    <dgm:pt modelId="{550B7036-AC9F-4E8E-B961-451D04F27EB4}" type="parTrans" cxnId="{53598CF6-9D76-45A1-B512-E9A05E81C8C9}">
      <dgm:prSet/>
      <dgm:spPr/>
      <dgm:t>
        <a:bodyPr/>
        <a:lstStyle/>
        <a:p>
          <a:endParaRPr lang="en-US"/>
        </a:p>
      </dgm:t>
    </dgm:pt>
    <dgm:pt modelId="{C483C5C5-FB54-49B6-ACC6-06F7536AACC8}" type="sibTrans" cxnId="{53598CF6-9D76-45A1-B512-E9A05E81C8C9}">
      <dgm:prSet/>
      <dgm:spPr/>
      <dgm:t>
        <a:bodyPr/>
        <a:lstStyle/>
        <a:p>
          <a:endParaRPr lang="en-US"/>
        </a:p>
      </dgm:t>
    </dgm:pt>
    <dgm:pt modelId="{CFD9CF13-1474-4CE3-9916-98B0A41716C6}">
      <dgm:prSet/>
      <dgm:spPr/>
      <dgm:t>
        <a:bodyPr/>
        <a:lstStyle/>
        <a:p>
          <a:r>
            <a:rPr lang="en-US"/>
            <a:t>What will your message be (what is the most effective way of talking about the issue)?</a:t>
          </a:r>
        </a:p>
      </dgm:t>
    </dgm:pt>
    <dgm:pt modelId="{ADDC59AA-11E7-478B-8BAD-D74B7FC3A79D}" type="parTrans" cxnId="{1C8C633A-E3C4-41E2-8553-9CAB1FF4EEDE}">
      <dgm:prSet/>
      <dgm:spPr/>
      <dgm:t>
        <a:bodyPr/>
        <a:lstStyle/>
        <a:p>
          <a:endParaRPr lang="en-US"/>
        </a:p>
      </dgm:t>
    </dgm:pt>
    <dgm:pt modelId="{C67C2148-0CDF-40B8-9FF2-0B1F957977EA}" type="sibTrans" cxnId="{1C8C633A-E3C4-41E2-8553-9CAB1FF4EEDE}">
      <dgm:prSet/>
      <dgm:spPr/>
      <dgm:t>
        <a:bodyPr/>
        <a:lstStyle/>
        <a:p>
          <a:endParaRPr lang="en-US"/>
        </a:p>
      </dgm:t>
    </dgm:pt>
    <dgm:pt modelId="{128398A6-70E7-4C99-9FB1-18F36E69597B}">
      <dgm:prSet/>
      <dgm:spPr/>
      <dgm:t>
        <a:bodyPr/>
        <a:lstStyle/>
        <a:p>
          <a:r>
            <a:rPr lang="en-US"/>
            <a:t>Who will deliver your message? </a:t>
          </a:r>
        </a:p>
      </dgm:t>
    </dgm:pt>
    <dgm:pt modelId="{E5A4FFA2-B3A8-4938-BC5D-6384F9EF5ADA}" type="parTrans" cxnId="{5079A4FB-2CB3-49D6-9D3A-74CEB81446A6}">
      <dgm:prSet/>
      <dgm:spPr/>
      <dgm:t>
        <a:bodyPr/>
        <a:lstStyle/>
        <a:p>
          <a:endParaRPr lang="en-US"/>
        </a:p>
      </dgm:t>
    </dgm:pt>
    <dgm:pt modelId="{52184FC1-DC86-4222-B07A-C540D7E5944A}" type="sibTrans" cxnId="{5079A4FB-2CB3-49D6-9D3A-74CEB81446A6}">
      <dgm:prSet/>
      <dgm:spPr/>
      <dgm:t>
        <a:bodyPr/>
        <a:lstStyle/>
        <a:p>
          <a:endParaRPr lang="en-US"/>
        </a:p>
      </dgm:t>
    </dgm:pt>
    <dgm:pt modelId="{BF02CC34-CCD8-462E-BC28-B85CE902D11D}" type="pres">
      <dgm:prSet presAssocID="{C3753008-2217-4299-B1D3-58148EA67476}" presName="root" presStyleCnt="0">
        <dgm:presLayoutVars>
          <dgm:dir/>
          <dgm:resizeHandles val="exact"/>
        </dgm:presLayoutVars>
      </dgm:prSet>
      <dgm:spPr/>
    </dgm:pt>
    <dgm:pt modelId="{C55A530C-21CD-4AD1-9996-843B9EA1D3FA}" type="pres">
      <dgm:prSet presAssocID="{6B461375-120F-401C-8888-21DD5C2C2B3C}" presName="compNode" presStyleCnt="0"/>
      <dgm:spPr/>
    </dgm:pt>
    <dgm:pt modelId="{D554015A-006D-40F9-9404-EB5D4008603D}" type="pres">
      <dgm:prSet presAssocID="{6B461375-120F-401C-8888-21DD5C2C2B3C}" presName="bgRect" presStyleLbl="bgShp" presStyleIdx="0" presStyleCnt="4"/>
      <dgm:spPr/>
    </dgm:pt>
    <dgm:pt modelId="{CBDDB203-481E-4A9A-B1A1-30A08455A810}" type="pres">
      <dgm:prSet presAssocID="{6B461375-120F-401C-8888-21DD5C2C2B3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A5D1E80E-0737-4AD9-B0EC-856D4B02E6C2}" type="pres">
      <dgm:prSet presAssocID="{6B461375-120F-401C-8888-21DD5C2C2B3C}" presName="spaceRect" presStyleCnt="0"/>
      <dgm:spPr/>
    </dgm:pt>
    <dgm:pt modelId="{F134988A-EAC0-48F2-A557-31BE8CF13237}" type="pres">
      <dgm:prSet presAssocID="{6B461375-120F-401C-8888-21DD5C2C2B3C}" presName="parTx" presStyleLbl="revTx" presStyleIdx="0" presStyleCnt="4">
        <dgm:presLayoutVars>
          <dgm:chMax val="0"/>
          <dgm:chPref val="0"/>
        </dgm:presLayoutVars>
      </dgm:prSet>
      <dgm:spPr/>
    </dgm:pt>
    <dgm:pt modelId="{44598ECE-0594-43C2-B01C-46B8488B5F1B}" type="pres">
      <dgm:prSet presAssocID="{FB795BC1-88FB-4794-93C0-56792E681D8A}" presName="sibTrans" presStyleCnt="0"/>
      <dgm:spPr/>
    </dgm:pt>
    <dgm:pt modelId="{0D26DBBA-3DE2-4014-937A-6BBEA61F8569}" type="pres">
      <dgm:prSet presAssocID="{80C4D06F-D2E9-4E80-99EF-7B1F0B6D3C14}" presName="compNode" presStyleCnt="0"/>
      <dgm:spPr/>
    </dgm:pt>
    <dgm:pt modelId="{ADE431DD-F0BA-4189-98EF-113B7FFA1251}" type="pres">
      <dgm:prSet presAssocID="{80C4D06F-D2E9-4E80-99EF-7B1F0B6D3C14}" presName="bgRect" presStyleLbl="bgShp" presStyleIdx="1" presStyleCnt="4"/>
      <dgm:spPr/>
    </dgm:pt>
    <dgm:pt modelId="{5395360E-1DD7-491D-9CE7-FA625F1E4F8F}" type="pres">
      <dgm:prSet presAssocID="{80C4D06F-D2E9-4E80-99EF-7B1F0B6D3C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139A646F-1F77-438E-BA80-3075334069C6}" type="pres">
      <dgm:prSet presAssocID="{80C4D06F-D2E9-4E80-99EF-7B1F0B6D3C14}" presName="spaceRect" presStyleCnt="0"/>
      <dgm:spPr/>
    </dgm:pt>
    <dgm:pt modelId="{5E1D04EF-71E7-4519-9BBA-37B2991549A6}" type="pres">
      <dgm:prSet presAssocID="{80C4D06F-D2E9-4E80-99EF-7B1F0B6D3C14}" presName="parTx" presStyleLbl="revTx" presStyleIdx="1" presStyleCnt="4">
        <dgm:presLayoutVars>
          <dgm:chMax val="0"/>
          <dgm:chPref val="0"/>
        </dgm:presLayoutVars>
      </dgm:prSet>
      <dgm:spPr/>
    </dgm:pt>
    <dgm:pt modelId="{A15A6361-F87E-4353-8B9F-81B6B0ECFFAC}" type="pres">
      <dgm:prSet presAssocID="{C483C5C5-FB54-49B6-ACC6-06F7536AACC8}" presName="sibTrans" presStyleCnt="0"/>
      <dgm:spPr/>
    </dgm:pt>
    <dgm:pt modelId="{5E40FFE6-0472-444C-B4BE-7CAE6AD8E551}" type="pres">
      <dgm:prSet presAssocID="{CFD9CF13-1474-4CE3-9916-98B0A41716C6}" presName="compNode" presStyleCnt="0"/>
      <dgm:spPr/>
    </dgm:pt>
    <dgm:pt modelId="{486C8D64-A74C-460C-807E-386CA08F7FCF}" type="pres">
      <dgm:prSet presAssocID="{CFD9CF13-1474-4CE3-9916-98B0A41716C6}" presName="bgRect" presStyleLbl="bgShp" presStyleIdx="2" presStyleCnt="4"/>
      <dgm:spPr/>
    </dgm:pt>
    <dgm:pt modelId="{1DB3E816-4D29-428E-9F77-14CEC97A1D03}" type="pres">
      <dgm:prSet presAssocID="{CFD9CF13-1474-4CE3-9916-98B0A41716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35C3F3FA-B101-48E2-BFBD-380BF096EEE8}" type="pres">
      <dgm:prSet presAssocID="{CFD9CF13-1474-4CE3-9916-98B0A41716C6}" presName="spaceRect" presStyleCnt="0"/>
      <dgm:spPr/>
    </dgm:pt>
    <dgm:pt modelId="{18333474-40A2-4115-AD6A-1FF323734EFE}" type="pres">
      <dgm:prSet presAssocID="{CFD9CF13-1474-4CE3-9916-98B0A41716C6}" presName="parTx" presStyleLbl="revTx" presStyleIdx="2" presStyleCnt="4">
        <dgm:presLayoutVars>
          <dgm:chMax val="0"/>
          <dgm:chPref val="0"/>
        </dgm:presLayoutVars>
      </dgm:prSet>
      <dgm:spPr/>
    </dgm:pt>
    <dgm:pt modelId="{D7ABBF22-112D-47F4-B910-1C9251832DF2}" type="pres">
      <dgm:prSet presAssocID="{C67C2148-0CDF-40B8-9FF2-0B1F957977EA}" presName="sibTrans" presStyleCnt="0"/>
      <dgm:spPr/>
    </dgm:pt>
    <dgm:pt modelId="{92945E2F-7B26-4D9E-91E7-6845C2DD7FDD}" type="pres">
      <dgm:prSet presAssocID="{128398A6-70E7-4C99-9FB1-18F36E69597B}" presName="compNode" presStyleCnt="0"/>
      <dgm:spPr/>
    </dgm:pt>
    <dgm:pt modelId="{16DB1CF1-70B7-4DB9-81B7-83FCB140A0CD}" type="pres">
      <dgm:prSet presAssocID="{128398A6-70E7-4C99-9FB1-18F36E69597B}" presName="bgRect" presStyleLbl="bgShp" presStyleIdx="3" presStyleCnt="4"/>
      <dgm:spPr/>
    </dgm:pt>
    <dgm:pt modelId="{3A38CB67-AD83-4AC6-88D9-F85AAF935B66}" type="pres">
      <dgm:prSet presAssocID="{128398A6-70E7-4C99-9FB1-18F36E6959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btitles"/>
        </a:ext>
      </dgm:extLst>
    </dgm:pt>
    <dgm:pt modelId="{06F2CD9B-A44A-4EA4-B6DC-37DEBDD41F69}" type="pres">
      <dgm:prSet presAssocID="{128398A6-70E7-4C99-9FB1-18F36E69597B}" presName="spaceRect" presStyleCnt="0"/>
      <dgm:spPr/>
    </dgm:pt>
    <dgm:pt modelId="{ED01FB90-0BD4-44D0-9C0B-18D6D14AB0E7}" type="pres">
      <dgm:prSet presAssocID="{128398A6-70E7-4C99-9FB1-18F36E69597B}" presName="parTx" presStyleLbl="revTx" presStyleIdx="3" presStyleCnt="4">
        <dgm:presLayoutVars>
          <dgm:chMax val="0"/>
          <dgm:chPref val="0"/>
        </dgm:presLayoutVars>
      </dgm:prSet>
      <dgm:spPr/>
    </dgm:pt>
  </dgm:ptLst>
  <dgm:cxnLst>
    <dgm:cxn modelId="{7E292C00-D158-4D44-AB98-595C7D1D7D83}" type="presOf" srcId="{128398A6-70E7-4C99-9FB1-18F36E69597B}" destId="{ED01FB90-0BD4-44D0-9C0B-18D6D14AB0E7}" srcOrd="0" destOrd="0" presId="urn:microsoft.com/office/officeart/2018/2/layout/IconVerticalSolidList"/>
    <dgm:cxn modelId="{1C8C633A-E3C4-41E2-8553-9CAB1FF4EEDE}" srcId="{C3753008-2217-4299-B1D3-58148EA67476}" destId="{CFD9CF13-1474-4CE3-9916-98B0A41716C6}" srcOrd="2" destOrd="0" parTransId="{ADDC59AA-11E7-478B-8BAD-D74B7FC3A79D}" sibTransId="{C67C2148-0CDF-40B8-9FF2-0B1F957977EA}"/>
    <dgm:cxn modelId="{E19E3851-8086-49C7-985E-3E37C91184FD}" type="presOf" srcId="{C3753008-2217-4299-B1D3-58148EA67476}" destId="{BF02CC34-CCD8-462E-BC28-B85CE902D11D}" srcOrd="0" destOrd="0" presId="urn:microsoft.com/office/officeart/2018/2/layout/IconVerticalSolidList"/>
    <dgm:cxn modelId="{006F535A-2574-4C4F-9307-D7D0F8E184D5}" type="presOf" srcId="{CFD9CF13-1474-4CE3-9916-98B0A41716C6}" destId="{18333474-40A2-4115-AD6A-1FF323734EFE}" srcOrd="0" destOrd="0" presId="urn:microsoft.com/office/officeart/2018/2/layout/IconVerticalSolidList"/>
    <dgm:cxn modelId="{B5F8B388-1605-44D9-BC25-3EE544179D2E}" type="presOf" srcId="{6B461375-120F-401C-8888-21DD5C2C2B3C}" destId="{F134988A-EAC0-48F2-A557-31BE8CF13237}" srcOrd="0" destOrd="0" presId="urn:microsoft.com/office/officeart/2018/2/layout/IconVerticalSolidList"/>
    <dgm:cxn modelId="{E823838E-90E9-41CC-B36A-25B0385D767A}" srcId="{C3753008-2217-4299-B1D3-58148EA67476}" destId="{6B461375-120F-401C-8888-21DD5C2C2B3C}" srcOrd="0" destOrd="0" parTransId="{8CEA91FF-0D7A-40EF-A334-0748427B0927}" sibTransId="{FB795BC1-88FB-4794-93C0-56792E681D8A}"/>
    <dgm:cxn modelId="{9DBFF5CE-1CD5-4355-ACB0-192383672282}" type="presOf" srcId="{80C4D06F-D2E9-4E80-99EF-7B1F0B6D3C14}" destId="{5E1D04EF-71E7-4519-9BBA-37B2991549A6}" srcOrd="0" destOrd="0" presId="urn:microsoft.com/office/officeart/2018/2/layout/IconVerticalSolidList"/>
    <dgm:cxn modelId="{53598CF6-9D76-45A1-B512-E9A05E81C8C9}" srcId="{C3753008-2217-4299-B1D3-58148EA67476}" destId="{80C4D06F-D2E9-4E80-99EF-7B1F0B6D3C14}" srcOrd="1" destOrd="0" parTransId="{550B7036-AC9F-4E8E-B961-451D04F27EB4}" sibTransId="{C483C5C5-FB54-49B6-ACC6-06F7536AACC8}"/>
    <dgm:cxn modelId="{5079A4FB-2CB3-49D6-9D3A-74CEB81446A6}" srcId="{C3753008-2217-4299-B1D3-58148EA67476}" destId="{128398A6-70E7-4C99-9FB1-18F36E69597B}" srcOrd="3" destOrd="0" parTransId="{E5A4FFA2-B3A8-4938-BC5D-6384F9EF5ADA}" sibTransId="{52184FC1-DC86-4222-B07A-C540D7E5944A}"/>
    <dgm:cxn modelId="{406FD4C3-FBDA-47A1-B830-A8926B532A0C}" type="presParOf" srcId="{BF02CC34-CCD8-462E-BC28-B85CE902D11D}" destId="{C55A530C-21CD-4AD1-9996-843B9EA1D3FA}" srcOrd="0" destOrd="0" presId="urn:microsoft.com/office/officeart/2018/2/layout/IconVerticalSolidList"/>
    <dgm:cxn modelId="{B69B3B64-93F1-46E8-9156-FB42D000DDC1}" type="presParOf" srcId="{C55A530C-21CD-4AD1-9996-843B9EA1D3FA}" destId="{D554015A-006D-40F9-9404-EB5D4008603D}" srcOrd="0" destOrd="0" presId="urn:microsoft.com/office/officeart/2018/2/layout/IconVerticalSolidList"/>
    <dgm:cxn modelId="{C4E9DD9B-040C-4CAF-B23A-042312C1305C}" type="presParOf" srcId="{C55A530C-21CD-4AD1-9996-843B9EA1D3FA}" destId="{CBDDB203-481E-4A9A-B1A1-30A08455A810}" srcOrd="1" destOrd="0" presId="urn:microsoft.com/office/officeart/2018/2/layout/IconVerticalSolidList"/>
    <dgm:cxn modelId="{62D7045C-C8CF-4B71-9D07-59126B014800}" type="presParOf" srcId="{C55A530C-21CD-4AD1-9996-843B9EA1D3FA}" destId="{A5D1E80E-0737-4AD9-B0EC-856D4B02E6C2}" srcOrd="2" destOrd="0" presId="urn:microsoft.com/office/officeart/2018/2/layout/IconVerticalSolidList"/>
    <dgm:cxn modelId="{509A7628-7934-4929-A2A6-80E659895DB4}" type="presParOf" srcId="{C55A530C-21CD-4AD1-9996-843B9EA1D3FA}" destId="{F134988A-EAC0-48F2-A557-31BE8CF13237}" srcOrd="3" destOrd="0" presId="urn:microsoft.com/office/officeart/2018/2/layout/IconVerticalSolidList"/>
    <dgm:cxn modelId="{D721574F-E5AA-4DBF-86B7-37E97A5CCF2A}" type="presParOf" srcId="{BF02CC34-CCD8-462E-BC28-B85CE902D11D}" destId="{44598ECE-0594-43C2-B01C-46B8488B5F1B}" srcOrd="1" destOrd="0" presId="urn:microsoft.com/office/officeart/2018/2/layout/IconVerticalSolidList"/>
    <dgm:cxn modelId="{C078B607-C24E-478E-B4A2-8408385AFF7A}" type="presParOf" srcId="{BF02CC34-CCD8-462E-BC28-B85CE902D11D}" destId="{0D26DBBA-3DE2-4014-937A-6BBEA61F8569}" srcOrd="2" destOrd="0" presId="urn:microsoft.com/office/officeart/2018/2/layout/IconVerticalSolidList"/>
    <dgm:cxn modelId="{9ECBBD39-B4CB-4732-8485-F189F22E9817}" type="presParOf" srcId="{0D26DBBA-3DE2-4014-937A-6BBEA61F8569}" destId="{ADE431DD-F0BA-4189-98EF-113B7FFA1251}" srcOrd="0" destOrd="0" presId="urn:microsoft.com/office/officeart/2018/2/layout/IconVerticalSolidList"/>
    <dgm:cxn modelId="{58B02238-847E-4F26-A325-1F1EE04178CB}" type="presParOf" srcId="{0D26DBBA-3DE2-4014-937A-6BBEA61F8569}" destId="{5395360E-1DD7-491D-9CE7-FA625F1E4F8F}" srcOrd="1" destOrd="0" presId="urn:microsoft.com/office/officeart/2018/2/layout/IconVerticalSolidList"/>
    <dgm:cxn modelId="{03B52592-4D40-44D8-9178-0FBFC4F84B84}" type="presParOf" srcId="{0D26DBBA-3DE2-4014-937A-6BBEA61F8569}" destId="{139A646F-1F77-438E-BA80-3075334069C6}" srcOrd="2" destOrd="0" presId="urn:microsoft.com/office/officeart/2018/2/layout/IconVerticalSolidList"/>
    <dgm:cxn modelId="{CD369056-5CDE-4D61-8F29-AC4F5B3641CC}" type="presParOf" srcId="{0D26DBBA-3DE2-4014-937A-6BBEA61F8569}" destId="{5E1D04EF-71E7-4519-9BBA-37B2991549A6}" srcOrd="3" destOrd="0" presId="urn:microsoft.com/office/officeart/2018/2/layout/IconVerticalSolidList"/>
    <dgm:cxn modelId="{7669D244-CF76-4B73-B299-20C4688C9A8E}" type="presParOf" srcId="{BF02CC34-CCD8-462E-BC28-B85CE902D11D}" destId="{A15A6361-F87E-4353-8B9F-81B6B0ECFFAC}" srcOrd="3" destOrd="0" presId="urn:microsoft.com/office/officeart/2018/2/layout/IconVerticalSolidList"/>
    <dgm:cxn modelId="{C0F1096E-5D9E-49AF-80C4-A2CF6D4517B0}" type="presParOf" srcId="{BF02CC34-CCD8-462E-BC28-B85CE902D11D}" destId="{5E40FFE6-0472-444C-B4BE-7CAE6AD8E551}" srcOrd="4" destOrd="0" presId="urn:microsoft.com/office/officeart/2018/2/layout/IconVerticalSolidList"/>
    <dgm:cxn modelId="{4875842D-8697-4BB1-B824-173BFC3706EB}" type="presParOf" srcId="{5E40FFE6-0472-444C-B4BE-7CAE6AD8E551}" destId="{486C8D64-A74C-460C-807E-386CA08F7FCF}" srcOrd="0" destOrd="0" presId="urn:microsoft.com/office/officeart/2018/2/layout/IconVerticalSolidList"/>
    <dgm:cxn modelId="{2CA6834D-F529-4B4C-8179-FEB7307DCA3B}" type="presParOf" srcId="{5E40FFE6-0472-444C-B4BE-7CAE6AD8E551}" destId="{1DB3E816-4D29-428E-9F77-14CEC97A1D03}" srcOrd="1" destOrd="0" presId="urn:microsoft.com/office/officeart/2018/2/layout/IconVerticalSolidList"/>
    <dgm:cxn modelId="{F81049EB-8B7E-41B1-8136-5D92F970317C}" type="presParOf" srcId="{5E40FFE6-0472-444C-B4BE-7CAE6AD8E551}" destId="{35C3F3FA-B101-48E2-BFBD-380BF096EEE8}" srcOrd="2" destOrd="0" presId="urn:microsoft.com/office/officeart/2018/2/layout/IconVerticalSolidList"/>
    <dgm:cxn modelId="{2B3291CF-F522-4913-AA3C-376C206259B8}" type="presParOf" srcId="{5E40FFE6-0472-444C-B4BE-7CAE6AD8E551}" destId="{18333474-40A2-4115-AD6A-1FF323734EFE}" srcOrd="3" destOrd="0" presId="urn:microsoft.com/office/officeart/2018/2/layout/IconVerticalSolidList"/>
    <dgm:cxn modelId="{C288E521-822B-4B5D-8119-632552593BA6}" type="presParOf" srcId="{BF02CC34-CCD8-462E-BC28-B85CE902D11D}" destId="{D7ABBF22-112D-47F4-B910-1C9251832DF2}" srcOrd="5" destOrd="0" presId="urn:microsoft.com/office/officeart/2018/2/layout/IconVerticalSolidList"/>
    <dgm:cxn modelId="{0EF0D059-A443-42E6-9F95-DA198C9D6C57}" type="presParOf" srcId="{BF02CC34-CCD8-462E-BC28-B85CE902D11D}" destId="{92945E2F-7B26-4D9E-91E7-6845C2DD7FDD}" srcOrd="6" destOrd="0" presId="urn:microsoft.com/office/officeart/2018/2/layout/IconVerticalSolidList"/>
    <dgm:cxn modelId="{EF558599-8CE6-4030-A4E0-6DACC4996A0B}" type="presParOf" srcId="{92945E2F-7B26-4D9E-91E7-6845C2DD7FDD}" destId="{16DB1CF1-70B7-4DB9-81B7-83FCB140A0CD}" srcOrd="0" destOrd="0" presId="urn:microsoft.com/office/officeart/2018/2/layout/IconVerticalSolidList"/>
    <dgm:cxn modelId="{FF1C3701-3C0E-4175-AA79-9EDD011E2B95}" type="presParOf" srcId="{92945E2F-7B26-4D9E-91E7-6845C2DD7FDD}" destId="{3A38CB67-AD83-4AC6-88D9-F85AAF935B66}" srcOrd="1" destOrd="0" presId="urn:microsoft.com/office/officeart/2018/2/layout/IconVerticalSolidList"/>
    <dgm:cxn modelId="{1F4B1134-C33F-4236-AAB0-B38A4DF40684}" type="presParOf" srcId="{92945E2F-7B26-4D9E-91E7-6845C2DD7FDD}" destId="{06F2CD9B-A44A-4EA4-B6DC-37DEBDD41F69}" srcOrd="2" destOrd="0" presId="urn:microsoft.com/office/officeart/2018/2/layout/IconVerticalSolidList"/>
    <dgm:cxn modelId="{300C2F8B-6EF7-4914-9A0B-75EC3DECD641}" type="presParOf" srcId="{92945E2F-7B26-4D9E-91E7-6845C2DD7FDD}" destId="{ED01FB90-0BD4-44D0-9C0B-18D6D14AB0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C3160-8E4E-4CB2-8C19-8EB7CEB694A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BAD7B2F-37C1-4911-ACB6-961D3E0EB26C}">
      <dgm:prSet/>
      <dgm:spPr/>
      <dgm:t>
        <a:bodyPr/>
        <a:lstStyle/>
        <a:p>
          <a:r>
            <a:rPr lang="en-US" b="0" i="0"/>
            <a:t>Lawmakers' opinions and perspective about many policy areas are largely shaped by their own experience and world views</a:t>
          </a:r>
          <a:endParaRPr lang="en-US"/>
        </a:p>
      </dgm:t>
    </dgm:pt>
    <dgm:pt modelId="{C4E81774-EA93-4876-B258-7C2F2FF037D8}" type="parTrans" cxnId="{783A5BCD-8929-4596-81F0-511BC495C3CB}">
      <dgm:prSet/>
      <dgm:spPr/>
      <dgm:t>
        <a:bodyPr/>
        <a:lstStyle/>
        <a:p>
          <a:endParaRPr lang="en-US"/>
        </a:p>
      </dgm:t>
    </dgm:pt>
    <dgm:pt modelId="{5CA71B44-796F-4B64-98EC-F55FA24808C0}" type="sibTrans" cxnId="{783A5BCD-8929-4596-81F0-511BC495C3CB}">
      <dgm:prSet/>
      <dgm:spPr/>
      <dgm:t>
        <a:bodyPr/>
        <a:lstStyle/>
        <a:p>
          <a:endParaRPr lang="en-US"/>
        </a:p>
      </dgm:t>
    </dgm:pt>
    <dgm:pt modelId="{78978C30-4A80-4AEF-8559-CD3FD3631F79}">
      <dgm:prSet/>
      <dgm:spPr/>
      <dgm:t>
        <a:bodyPr/>
        <a:lstStyle/>
        <a:p>
          <a:r>
            <a:rPr lang="en-US" b="0" i="0" dirty="0"/>
            <a:t>Many had very different experiences as children or as parents than many people and don’t understand or appreciate the struggles parents face accessing affordable, quality early childhood </a:t>
          </a:r>
          <a:r>
            <a:rPr lang="en-US" b="0" i="0" dirty="0">
              <a:latin typeface="Avenir Next LT Pro" panose="020B0504020202020204" pitchFamily="34" charset="0"/>
            </a:rPr>
            <a:t>care</a:t>
          </a:r>
          <a:r>
            <a:rPr lang="en-US" b="0" i="0" dirty="0"/>
            <a:t> and education programs.</a:t>
          </a:r>
          <a:endParaRPr lang="en-US" dirty="0"/>
        </a:p>
      </dgm:t>
    </dgm:pt>
    <dgm:pt modelId="{18EA8193-1EEF-4D29-8EAC-8AEEC098CE05}" type="parTrans" cxnId="{BCD7AF4B-671D-44A2-BAA5-1170CBA2F607}">
      <dgm:prSet/>
      <dgm:spPr/>
      <dgm:t>
        <a:bodyPr/>
        <a:lstStyle/>
        <a:p>
          <a:endParaRPr lang="en-US"/>
        </a:p>
      </dgm:t>
    </dgm:pt>
    <dgm:pt modelId="{B6E23B7F-D472-4536-8F2E-AFEF543E3B65}" type="sibTrans" cxnId="{BCD7AF4B-671D-44A2-BAA5-1170CBA2F607}">
      <dgm:prSet/>
      <dgm:spPr/>
      <dgm:t>
        <a:bodyPr/>
        <a:lstStyle/>
        <a:p>
          <a:endParaRPr lang="en-US"/>
        </a:p>
      </dgm:t>
    </dgm:pt>
    <dgm:pt modelId="{072C5F09-C79D-4FDD-B406-35F14D6A914A}">
      <dgm:prSet/>
      <dgm:spPr/>
      <dgm:t>
        <a:bodyPr/>
        <a:lstStyle/>
        <a:p>
          <a:r>
            <a:rPr lang="en-US" b="0" i="0" dirty="0"/>
            <a:t>Some have views about gender roles or the economic struggles of families. </a:t>
          </a:r>
          <a:endParaRPr lang="en-US" dirty="0"/>
        </a:p>
      </dgm:t>
    </dgm:pt>
    <dgm:pt modelId="{FAB661A7-DDD9-4A1A-B1DA-8B3843D060CB}" type="parTrans" cxnId="{E33934C4-00AF-4883-92DE-91952DB62382}">
      <dgm:prSet/>
      <dgm:spPr/>
      <dgm:t>
        <a:bodyPr/>
        <a:lstStyle/>
        <a:p>
          <a:endParaRPr lang="en-US"/>
        </a:p>
      </dgm:t>
    </dgm:pt>
    <dgm:pt modelId="{A65E170A-ED83-4554-8943-2C7CA665778F}" type="sibTrans" cxnId="{E33934C4-00AF-4883-92DE-91952DB62382}">
      <dgm:prSet/>
      <dgm:spPr/>
      <dgm:t>
        <a:bodyPr/>
        <a:lstStyle/>
        <a:p>
          <a:endParaRPr lang="en-US"/>
        </a:p>
      </dgm:t>
    </dgm:pt>
    <dgm:pt modelId="{76881521-0B1B-465C-A5A1-062CFF676E6E}">
      <dgm:prSet/>
      <dgm:spPr/>
      <dgm:t>
        <a:bodyPr/>
        <a:lstStyle/>
        <a:p>
          <a:r>
            <a:rPr lang="en-US"/>
            <a:t>Many do not think it is the role of government to support the ECCE needs of children and families</a:t>
          </a:r>
        </a:p>
      </dgm:t>
    </dgm:pt>
    <dgm:pt modelId="{1E31CF60-9E69-436B-B7F4-EA5A99FA71BB}" type="parTrans" cxnId="{77DF2D10-8E1C-42C1-8839-B54D51F2325F}">
      <dgm:prSet/>
      <dgm:spPr/>
      <dgm:t>
        <a:bodyPr/>
        <a:lstStyle/>
        <a:p>
          <a:endParaRPr lang="en-US"/>
        </a:p>
      </dgm:t>
    </dgm:pt>
    <dgm:pt modelId="{3BE3C21D-7AE9-419A-9614-2CE32AA76133}" type="sibTrans" cxnId="{77DF2D10-8E1C-42C1-8839-B54D51F2325F}">
      <dgm:prSet/>
      <dgm:spPr/>
      <dgm:t>
        <a:bodyPr/>
        <a:lstStyle/>
        <a:p>
          <a:endParaRPr lang="en-US"/>
        </a:p>
      </dgm:t>
    </dgm:pt>
    <dgm:pt modelId="{790EC9E0-C404-4DEA-A5C5-B0205CC1E886}" type="pres">
      <dgm:prSet presAssocID="{91EC3160-8E4E-4CB2-8C19-8EB7CEB694A6}" presName="linear" presStyleCnt="0">
        <dgm:presLayoutVars>
          <dgm:animLvl val="lvl"/>
          <dgm:resizeHandles val="exact"/>
        </dgm:presLayoutVars>
      </dgm:prSet>
      <dgm:spPr/>
    </dgm:pt>
    <dgm:pt modelId="{A23F5891-9E69-4622-A04B-2FDC924A8F94}" type="pres">
      <dgm:prSet presAssocID="{9BAD7B2F-37C1-4911-ACB6-961D3E0EB26C}" presName="parentText" presStyleLbl="node1" presStyleIdx="0" presStyleCnt="4">
        <dgm:presLayoutVars>
          <dgm:chMax val="0"/>
          <dgm:bulletEnabled val="1"/>
        </dgm:presLayoutVars>
      </dgm:prSet>
      <dgm:spPr/>
    </dgm:pt>
    <dgm:pt modelId="{FF69D36A-249B-4654-A685-773F4360DF3B}" type="pres">
      <dgm:prSet presAssocID="{5CA71B44-796F-4B64-98EC-F55FA24808C0}" presName="spacer" presStyleCnt="0"/>
      <dgm:spPr/>
    </dgm:pt>
    <dgm:pt modelId="{AEBD3B42-9101-445D-8245-EE5DD9B35FBE}" type="pres">
      <dgm:prSet presAssocID="{78978C30-4A80-4AEF-8559-CD3FD3631F79}" presName="parentText" presStyleLbl="node1" presStyleIdx="1" presStyleCnt="4">
        <dgm:presLayoutVars>
          <dgm:chMax val="0"/>
          <dgm:bulletEnabled val="1"/>
        </dgm:presLayoutVars>
      </dgm:prSet>
      <dgm:spPr/>
    </dgm:pt>
    <dgm:pt modelId="{A885DC58-6310-455F-AB41-A37547121C3C}" type="pres">
      <dgm:prSet presAssocID="{B6E23B7F-D472-4536-8F2E-AFEF543E3B65}" presName="spacer" presStyleCnt="0"/>
      <dgm:spPr/>
    </dgm:pt>
    <dgm:pt modelId="{F33B8F5D-A931-4336-BF73-A2BA241AFBAB}" type="pres">
      <dgm:prSet presAssocID="{072C5F09-C79D-4FDD-B406-35F14D6A914A}" presName="parentText" presStyleLbl="node1" presStyleIdx="2" presStyleCnt="4">
        <dgm:presLayoutVars>
          <dgm:chMax val="0"/>
          <dgm:bulletEnabled val="1"/>
        </dgm:presLayoutVars>
      </dgm:prSet>
      <dgm:spPr/>
    </dgm:pt>
    <dgm:pt modelId="{8C94AB96-E2F7-4EF4-8888-01921E517AF0}" type="pres">
      <dgm:prSet presAssocID="{A65E170A-ED83-4554-8943-2C7CA665778F}" presName="spacer" presStyleCnt="0"/>
      <dgm:spPr/>
    </dgm:pt>
    <dgm:pt modelId="{94CBE0EB-7D7E-45BD-8E0C-12BF111C6A9F}" type="pres">
      <dgm:prSet presAssocID="{76881521-0B1B-465C-A5A1-062CFF676E6E}" presName="parentText" presStyleLbl="node1" presStyleIdx="3" presStyleCnt="4">
        <dgm:presLayoutVars>
          <dgm:chMax val="0"/>
          <dgm:bulletEnabled val="1"/>
        </dgm:presLayoutVars>
      </dgm:prSet>
      <dgm:spPr/>
    </dgm:pt>
  </dgm:ptLst>
  <dgm:cxnLst>
    <dgm:cxn modelId="{77DF2D10-8E1C-42C1-8839-B54D51F2325F}" srcId="{91EC3160-8E4E-4CB2-8C19-8EB7CEB694A6}" destId="{76881521-0B1B-465C-A5A1-062CFF676E6E}" srcOrd="3" destOrd="0" parTransId="{1E31CF60-9E69-436B-B7F4-EA5A99FA71BB}" sibTransId="{3BE3C21D-7AE9-419A-9614-2CE32AA76133}"/>
    <dgm:cxn modelId="{DCEF0313-8B20-43FD-8B30-82A2CBBFC41C}" type="presOf" srcId="{072C5F09-C79D-4FDD-B406-35F14D6A914A}" destId="{F33B8F5D-A931-4336-BF73-A2BA241AFBAB}" srcOrd="0" destOrd="0" presId="urn:microsoft.com/office/officeart/2005/8/layout/vList2"/>
    <dgm:cxn modelId="{FB8A123E-B264-4FC0-9435-BCF87D75F52B}" type="presOf" srcId="{76881521-0B1B-465C-A5A1-062CFF676E6E}" destId="{94CBE0EB-7D7E-45BD-8E0C-12BF111C6A9F}" srcOrd="0" destOrd="0" presId="urn:microsoft.com/office/officeart/2005/8/layout/vList2"/>
    <dgm:cxn modelId="{CD511D42-4B17-4636-8B48-B975C218B61B}" type="presOf" srcId="{78978C30-4A80-4AEF-8559-CD3FD3631F79}" destId="{AEBD3B42-9101-445D-8245-EE5DD9B35FBE}" srcOrd="0" destOrd="0" presId="urn:microsoft.com/office/officeart/2005/8/layout/vList2"/>
    <dgm:cxn modelId="{15380264-8D94-4D31-A865-6C41039C6AB9}" type="presOf" srcId="{9BAD7B2F-37C1-4911-ACB6-961D3E0EB26C}" destId="{A23F5891-9E69-4622-A04B-2FDC924A8F94}" srcOrd="0" destOrd="0" presId="urn:microsoft.com/office/officeart/2005/8/layout/vList2"/>
    <dgm:cxn modelId="{DAD62C47-70F7-49A9-98EC-75083CDE53C9}" type="presOf" srcId="{91EC3160-8E4E-4CB2-8C19-8EB7CEB694A6}" destId="{790EC9E0-C404-4DEA-A5C5-B0205CC1E886}" srcOrd="0" destOrd="0" presId="urn:microsoft.com/office/officeart/2005/8/layout/vList2"/>
    <dgm:cxn modelId="{BCD7AF4B-671D-44A2-BAA5-1170CBA2F607}" srcId="{91EC3160-8E4E-4CB2-8C19-8EB7CEB694A6}" destId="{78978C30-4A80-4AEF-8559-CD3FD3631F79}" srcOrd="1" destOrd="0" parTransId="{18EA8193-1EEF-4D29-8EAC-8AEEC098CE05}" sibTransId="{B6E23B7F-D472-4536-8F2E-AFEF543E3B65}"/>
    <dgm:cxn modelId="{E33934C4-00AF-4883-92DE-91952DB62382}" srcId="{91EC3160-8E4E-4CB2-8C19-8EB7CEB694A6}" destId="{072C5F09-C79D-4FDD-B406-35F14D6A914A}" srcOrd="2" destOrd="0" parTransId="{FAB661A7-DDD9-4A1A-B1DA-8B3843D060CB}" sibTransId="{A65E170A-ED83-4554-8943-2C7CA665778F}"/>
    <dgm:cxn modelId="{783A5BCD-8929-4596-81F0-511BC495C3CB}" srcId="{91EC3160-8E4E-4CB2-8C19-8EB7CEB694A6}" destId="{9BAD7B2F-37C1-4911-ACB6-961D3E0EB26C}" srcOrd="0" destOrd="0" parTransId="{C4E81774-EA93-4876-B258-7C2F2FF037D8}" sibTransId="{5CA71B44-796F-4B64-98EC-F55FA24808C0}"/>
    <dgm:cxn modelId="{3FC682DE-2FAD-4DE6-A6DA-55EE1BA02556}" type="presParOf" srcId="{790EC9E0-C404-4DEA-A5C5-B0205CC1E886}" destId="{A23F5891-9E69-4622-A04B-2FDC924A8F94}" srcOrd="0" destOrd="0" presId="urn:microsoft.com/office/officeart/2005/8/layout/vList2"/>
    <dgm:cxn modelId="{3FAEDD4C-D121-4937-8349-A4BE585747FE}" type="presParOf" srcId="{790EC9E0-C404-4DEA-A5C5-B0205CC1E886}" destId="{FF69D36A-249B-4654-A685-773F4360DF3B}" srcOrd="1" destOrd="0" presId="urn:microsoft.com/office/officeart/2005/8/layout/vList2"/>
    <dgm:cxn modelId="{690F565A-1965-49A1-8C99-22FEE6E52AE6}" type="presParOf" srcId="{790EC9E0-C404-4DEA-A5C5-B0205CC1E886}" destId="{AEBD3B42-9101-445D-8245-EE5DD9B35FBE}" srcOrd="2" destOrd="0" presId="urn:microsoft.com/office/officeart/2005/8/layout/vList2"/>
    <dgm:cxn modelId="{63EED542-7ED5-41D6-9A59-361C5F454B86}" type="presParOf" srcId="{790EC9E0-C404-4DEA-A5C5-B0205CC1E886}" destId="{A885DC58-6310-455F-AB41-A37547121C3C}" srcOrd="3" destOrd="0" presId="urn:microsoft.com/office/officeart/2005/8/layout/vList2"/>
    <dgm:cxn modelId="{D8C67D57-7943-46B9-9B82-D08B11BD1150}" type="presParOf" srcId="{790EC9E0-C404-4DEA-A5C5-B0205CC1E886}" destId="{F33B8F5D-A931-4336-BF73-A2BA241AFBAB}" srcOrd="4" destOrd="0" presId="urn:microsoft.com/office/officeart/2005/8/layout/vList2"/>
    <dgm:cxn modelId="{792ECC51-95AE-4075-9B9F-586AFF43734E}" type="presParOf" srcId="{790EC9E0-C404-4DEA-A5C5-B0205CC1E886}" destId="{8C94AB96-E2F7-4EF4-8888-01921E517AF0}" srcOrd="5" destOrd="0" presId="urn:microsoft.com/office/officeart/2005/8/layout/vList2"/>
    <dgm:cxn modelId="{D5F5F7B2-CACA-45A9-9558-3FCBCD56925D}" type="presParOf" srcId="{790EC9E0-C404-4DEA-A5C5-B0205CC1E886}" destId="{94CBE0EB-7D7E-45BD-8E0C-12BF111C6A9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E8C72-2ABC-4716-83FB-7C792DA1FAB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887E27A-38D8-4024-91DC-E0E75CEEDC96}">
      <dgm:prSet/>
      <dgm:spPr/>
      <dgm:t>
        <a:bodyPr/>
        <a:lstStyle/>
        <a:p>
          <a:r>
            <a:rPr lang="en-US"/>
            <a:t>Parental resilience</a:t>
          </a:r>
        </a:p>
      </dgm:t>
    </dgm:pt>
    <dgm:pt modelId="{964865D1-6771-4202-8E44-D8950FBA377E}" type="parTrans" cxnId="{B576A04D-43F7-4186-9E4F-39146EBF521B}">
      <dgm:prSet/>
      <dgm:spPr/>
      <dgm:t>
        <a:bodyPr/>
        <a:lstStyle/>
        <a:p>
          <a:endParaRPr lang="en-US"/>
        </a:p>
      </dgm:t>
    </dgm:pt>
    <dgm:pt modelId="{84FD0382-38DF-46B4-BC6C-C82AA6B1736B}" type="sibTrans" cxnId="{B576A04D-43F7-4186-9E4F-39146EBF521B}">
      <dgm:prSet/>
      <dgm:spPr/>
      <dgm:t>
        <a:bodyPr/>
        <a:lstStyle/>
        <a:p>
          <a:endParaRPr lang="en-US"/>
        </a:p>
      </dgm:t>
    </dgm:pt>
    <dgm:pt modelId="{F6722C10-7C38-439D-9ECB-788E8F2B2627}">
      <dgm:prSet/>
      <dgm:spPr/>
      <dgm:t>
        <a:bodyPr/>
        <a:lstStyle/>
        <a:p>
          <a:r>
            <a:rPr lang="en-US"/>
            <a:t>Social connections</a:t>
          </a:r>
        </a:p>
      </dgm:t>
    </dgm:pt>
    <dgm:pt modelId="{111FFBF8-A7D6-4C8B-8922-1D230B07D1AF}" type="parTrans" cxnId="{479E93A3-DC8A-4212-99FC-4A839019030C}">
      <dgm:prSet/>
      <dgm:spPr/>
      <dgm:t>
        <a:bodyPr/>
        <a:lstStyle/>
        <a:p>
          <a:endParaRPr lang="en-US"/>
        </a:p>
      </dgm:t>
    </dgm:pt>
    <dgm:pt modelId="{8421504D-32BE-4882-884F-F2BC137FE610}" type="sibTrans" cxnId="{479E93A3-DC8A-4212-99FC-4A839019030C}">
      <dgm:prSet/>
      <dgm:spPr/>
      <dgm:t>
        <a:bodyPr/>
        <a:lstStyle/>
        <a:p>
          <a:endParaRPr lang="en-US"/>
        </a:p>
      </dgm:t>
    </dgm:pt>
    <dgm:pt modelId="{5BE946B3-9BCB-4D96-998B-E60DFE2B0546}">
      <dgm:prSet/>
      <dgm:spPr/>
      <dgm:t>
        <a:bodyPr/>
        <a:lstStyle/>
        <a:p>
          <a:r>
            <a:rPr lang="en-US"/>
            <a:t>Knowledge of parenting and child development</a:t>
          </a:r>
        </a:p>
      </dgm:t>
    </dgm:pt>
    <dgm:pt modelId="{022C0E8A-17C7-4394-8C49-A0A1CE1B52CF}" type="parTrans" cxnId="{882E3127-1135-4504-8C68-00E517B34C73}">
      <dgm:prSet/>
      <dgm:spPr/>
      <dgm:t>
        <a:bodyPr/>
        <a:lstStyle/>
        <a:p>
          <a:endParaRPr lang="en-US"/>
        </a:p>
      </dgm:t>
    </dgm:pt>
    <dgm:pt modelId="{849C64BA-48E8-4E34-9285-F0ABA04E3DA5}" type="sibTrans" cxnId="{882E3127-1135-4504-8C68-00E517B34C73}">
      <dgm:prSet/>
      <dgm:spPr/>
      <dgm:t>
        <a:bodyPr/>
        <a:lstStyle/>
        <a:p>
          <a:endParaRPr lang="en-US"/>
        </a:p>
      </dgm:t>
    </dgm:pt>
    <dgm:pt modelId="{6F7B3F57-03D9-4E7F-8E53-D32638621833}">
      <dgm:prSet/>
      <dgm:spPr/>
      <dgm:t>
        <a:bodyPr/>
        <a:lstStyle/>
        <a:p>
          <a:r>
            <a:rPr lang="en-US"/>
            <a:t>Concrete support in times of need</a:t>
          </a:r>
        </a:p>
      </dgm:t>
    </dgm:pt>
    <dgm:pt modelId="{BABC932A-ABD6-4FC4-B5BA-638798943690}" type="parTrans" cxnId="{F1B63AEF-FBD0-40FB-948D-0A84052B3454}">
      <dgm:prSet/>
      <dgm:spPr/>
      <dgm:t>
        <a:bodyPr/>
        <a:lstStyle/>
        <a:p>
          <a:endParaRPr lang="en-US"/>
        </a:p>
      </dgm:t>
    </dgm:pt>
    <dgm:pt modelId="{A9AD6AFC-DCEC-411D-89E2-3C6985A010A4}" type="sibTrans" cxnId="{F1B63AEF-FBD0-40FB-948D-0A84052B3454}">
      <dgm:prSet/>
      <dgm:spPr/>
      <dgm:t>
        <a:bodyPr/>
        <a:lstStyle/>
        <a:p>
          <a:endParaRPr lang="en-US"/>
        </a:p>
      </dgm:t>
    </dgm:pt>
    <dgm:pt modelId="{0786D689-D8B4-47DD-82A1-47E6330E4A3D}">
      <dgm:prSet/>
      <dgm:spPr/>
      <dgm:t>
        <a:bodyPr/>
        <a:lstStyle/>
        <a:p>
          <a:r>
            <a:rPr lang="en-US"/>
            <a:t>Social and emotional competence of children</a:t>
          </a:r>
        </a:p>
      </dgm:t>
    </dgm:pt>
    <dgm:pt modelId="{A5998587-A706-4B7B-9662-19BD8D106EE2}" type="parTrans" cxnId="{537F19F4-CBA4-4780-A786-43C59F98BCBD}">
      <dgm:prSet/>
      <dgm:spPr/>
      <dgm:t>
        <a:bodyPr/>
        <a:lstStyle/>
        <a:p>
          <a:endParaRPr lang="en-US"/>
        </a:p>
      </dgm:t>
    </dgm:pt>
    <dgm:pt modelId="{7F51B36E-4395-490E-87F4-4232CCCD177D}" type="sibTrans" cxnId="{537F19F4-CBA4-4780-A786-43C59F98BCBD}">
      <dgm:prSet/>
      <dgm:spPr/>
      <dgm:t>
        <a:bodyPr/>
        <a:lstStyle/>
        <a:p>
          <a:endParaRPr lang="en-US"/>
        </a:p>
      </dgm:t>
    </dgm:pt>
    <dgm:pt modelId="{8F07FFAB-CD3E-44A7-B75C-CB4005613ED9}" type="pres">
      <dgm:prSet presAssocID="{A1FE8C72-2ABC-4716-83FB-7C792DA1FAB1}" presName="linear" presStyleCnt="0">
        <dgm:presLayoutVars>
          <dgm:animLvl val="lvl"/>
          <dgm:resizeHandles val="exact"/>
        </dgm:presLayoutVars>
      </dgm:prSet>
      <dgm:spPr/>
    </dgm:pt>
    <dgm:pt modelId="{22C94BEC-D9B7-4B9E-8AEB-FDD8FE4C300E}" type="pres">
      <dgm:prSet presAssocID="{A887E27A-38D8-4024-91DC-E0E75CEEDC96}" presName="parentText" presStyleLbl="node1" presStyleIdx="0" presStyleCnt="5">
        <dgm:presLayoutVars>
          <dgm:chMax val="0"/>
          <dgm:bulletEnabled val="1"/>
        </dgm:presLayoutVars>
      </dgm:prSet>
      <dgm:spPr/>
    </dgm:pt>
    <dgm:pt modelId="{CFABA156-9F78-4CE5-A4CC-965155B58652}" type="pres">
      <dgm:prSet presAssocID="{84FD0382-38DF-46B4-BC6C-C82AA6B1736B}" presName="spacer" presStyleCnt="0"/>
      <dgm:spPr/>
    </dgm:pt>
    <dgm:pt modelId="{7BD6ED0E-7F4A-42A5-88E7-7FC9E9CDE709}" type="pres">
      <dgm:prSet presAssocID="{F6722C10-7C38-439D-9ECB-788E8F2B2627}" presName="parentText" presStyleLbl="node1" presStyleIdx="1" presStyleCnt="5">
        <dgm:presLayoutVars>
          <dgm:chMax val="0"/>
          <dgm:bulletEnabled val="1"/>
        </dgm:presLayoutVars>
      </dgm:prSet>
      <dgm:spPr/>
    </dgm:pt>
    <dgm:pt modelId="{80699F8A-54C1-47AB-B63D-6798CA79124A}" type="pres">
      <dgm:prSet presAssocID="{8421504D-32BE-4882-884F-F2BC137FE610}" presName="spacer" presStyleCnt="0"/>
      <dgm:spPr/>
    </dgm:pt>
    <dgm:pt modelId="{14E9F7FA-2455-4F45-A8BB-7FBB19F75A18}" type="pres">
      <dgm:prSet presAssocID="{5BE946B3-9BCB-4D96-998B-E60DFE2B0546}" presName="parentText" presStyleLbl="node1" presStyleIdx="2" presStyleCnt="5">
        <dgm:presLayoutVars>
          <dgm:chMax val="0"/>
          <dgm:bulletEnabled val="1"/>
        </dgm:presLayoutVars>
      </dgm:prSet>
      <dgm:spPr/>
    </dgm:pt>
    <dgm:pt modelId="{4BCB843A-5CF8-4437-868B-C36C1F1CC5C2}" type="pres">
      <dgm:prSet presAssocID="{849C64BA-48E8-4E34-9285-F0ABA04E3DA5}" presName="spacer" presStyleCnt="0"/>
      <dgm:spPr/>
    </dgm:pt>
    <dgm:pt modelId="{C1079F19-7971-43E8-B5AF-3CF2F6FC5412}" type="pres">
      <dgm:prSet presAssocID="{6F7B3F57-03D9-4E7F-8E53-D32638621833}" presName="parentText" presStyleLbl="node1" presStyleIdx="3" presStyleCnt="5">
        <dgm:presLayoutVars>
          <dgm:chMax val="0"/>
          <dgm:bulletEnabled val="1"/>
        </dgm:presLayoutVars>
      </dgm:prSet>
      <dgm:spPr/>
    </dgm:pt>
    <dgm:pt modelId="{E8AED3C0-5414-43B5-B12B-1E79A7791762}" type="pres">
      <dgm:prSet presAssocID="{A9AD6AFC-DCEC-411D-89E2-3C6985A010A4}" presName="spacer" presStyleCnt="0"/>
      <dgm:spPr/>
    </dgm:pt>
    <dgm:pt modelId="{A903BC14-21C7-43FC-A69A-6C536E6ECFD2}" type="pres">
      <dgm:prSet presAssocID="{0786D689-D8B4-47DD-82A1-47E6330E4A3D}" presName="parentText" presStyleLbl="node1" presStyleIdx="4" presStyleCnt="5">
        <dgm:presLayoutVars>
          <dgm:chMax val="0"/>
          <dgm:bulletEnabled val="1"/>
        </dgm:presLayoutVars>
      </dgm:prSet>
      <dgm:spPr/>
    </dgm:pt>
  </dgm:ptLst>
  <dgm:cxnLst>
    <dgm:cxn modelId="{9B5CFA1C-A83F-4354-9C0C-BD452F79924B}" type="presOf" srcId="{5BE946B3-9BCB-4D96-998B-E60DFE2B0546}" destId="{14E9F7FA-2455-4F45-A8BB-7FBB19F75A18}" srcOrd="0" destOrd="0" presId="urn:microsoft.com/office/officeart/2005/8/layout/vList2"/>
    <dgm:cxn modelId="{882E3127-1135-4504-8C68-00E517B34C73}" srcId="{A1FE8C72-2ABC-4716-83FB-7C792DA1FAB1}" destId="{5BE946B3-9BCB-4D96-998B-E60DFE2B0546}" srcOrd="2" destOrd="0" parTransId="{022C0E8A-17C7-4394-8C49-A0A1CE1B52CF}" sibTransId="{849C64BA-48E8-4E34-9285-F0ABA04E3DA5}"/>
    <dgm:cxn modelId="{F8B31B6A-FA32-4530-A433-5ADAA9E9BC4D}" type="presOf" srcId="{F6722C10-7C38-439D-9ECB-788E8F2B2627}" destId="{7BD6ED0E-7F4A-42A5-88E7-7FC9E9CDE709}" srcOrd="0" destOrd="0" presId="urn:microsoft.com/office/officeart/2005/8/layout/vList2"/>
    <dgm:cxn modelId="{B576A04D-43F7-4186-9E4F-39146EBF521B}" srcId="{A1FE8C72-2ABC-4716-83FB-7C792DA1FAB1}" destId="{A887E27A-38D8-4024-91DC-E0E75CEEDC96}" srcOrd="0" destOrd="0" parTransId="{964865D1-6771-4202-8E44-D8950FBA377E}" sibTransId="{84FD0382-38DF-46B4-BC6C-C82AA6B1736B}"/>
    <dgm:cxn modelId="{A9A2DE6E-A14A-4BFF-B4B3-2A178938BF5E}" type="presOf" srcId="{A887E27A-38D8-4024-91DC-E0E75CEEDC96}" destId="{22C94BEC-D9B7-4B9E-8AEB-FDD8FE4C300E}" srcOrd="0" destOrd="0" presId="urn:microsoft.com/office/officeart/2005/8/layout/vList2"/>
    <dgm:cxn modelId="{C843748A-0457-430C-8E9D-2BF973CB06C0}" type="presOf" srcId="{6F7B3F57-03D9-4E7F-8E53-D32638621833}" destId="{C1079F19-7971-43E8-B5AF-3CF2F6FC5412}" srcOrd="0" destOrd="0" presId="urn:microsoft.com/office/officeart/2005/8/layout/vList2"/>
    <dgm:cxn modelId="{479E93A3-DC8A-4212-99FC-4A839019030C}" srcId="{A1FE8C72-2ABC-4716-83FB-7C792DA1FAB1}" destId="{F6722C10-7C38-439D-9ECB-788E8F2B2627}" srcOrd="1" destOrd="0" parTransId="{111FFBF8-A7D6-4C8B-8922-1D230B07D1AF}" sibTransId="{8421504D-32BE-4882-884F-F2BC137FE610}"/>
    <dgm:cxn modelId="{24539EBB-F110-4E28-B58B-3FFAB17074C5}" type="presOf" srcId="{0786D689-D8B4-47DD-82A1-47E6330E4A3D}" destId="{A903BC14-21C7-43FC-A69A-6C536E6ECFD2}" srcOrd="0" destOrd="0" presId="urn:microsoft.com/office/officeart/2005/8/layout/vList2"/>
    <dgm:cxn modelId="{F1B63AEF-FBD0-40FB-948D-0A84052B3454}" srcId="{A1FE8C72-2ABC-4716-83FB-7C792DA1FAB1}" destId="{6F7B3F57-03D9-4E7F-8E53-D32638621833}" srcOrd="3" destOrd="0" parTransId="{BABC932A-ABD6-4FC4-B5BA-638798943690}" sibTransId="{A9AD6AFC-DCEC-411D-89E2-3C6985A010A4}"/>
    <dgm:cxn modelId="{537F19F4-CBA4-4780-A786-43C59F98BCBD}" srcId="{A1FE8C72-2ABC-4716-83FB-7C792DA1FAB1}" destId="{0786D689-D8B4-47DD-82A1-47E6330E4A3D}" srcOrd="4" destOrd="0" parTransId="{A5998587-A706-4B7B-9662-19BD8D106EE2}" sibTransId="{7F51B36E-4395-490E-87F4-4232CCCD177D}"/>
    <dgm:cxn modelId="{7AC0FCFA-B134-4615-9CFB-535BB0BAFDD7}" type="presOf" srcId="{A1FE8C72-2ABC-4716-83FB-7C792DA1FAB1}" destId="{8F07FFAB-CD3E-44A7-B75C-CB4005613ED9}" srcOrd="0" destOrd="0" presId="urn:microsoft.com/office/officeart/2005/8/layout/vList2"/>
    <dgm:cxn modelId="{1CCE25E7-DC9F-4119-B55D-F4296146521D}" type="presParOf" srcId="{8F07FFAB-CD3E-44A7-B75C-CB4005613ED9}" destId="{22C94BEC-D9B7-4B9E-8AEB-FDD8FE4C300E}" srcOrd="0" destOrd="0" presId="urn:microsoft.com/office/officeart/2005/8/layout/vList2"/>
    <dgm:cxn modelId="{CD2049CD-1AB2-4BCD-8D61-29D9EEA9DA62}" type="presParOf" srcId="{8F07FFAB-CD3E-44A7-B75C-CB4005613ED9}" destId="{CFABA156-9F78-4CE5-A4CC-965155B58652}" srcOrd="1" destOrd="0" presId="urn:microsoft.com/office/officeart/2005/8/layout/vList2"/>
    <dgm:cxn modelId="{A7E54393-7270-4EAB-802C-D134F35C680D}" type="presParOf" srcId="{8F07FFAB-CD3E-44A7-B75C-CB4005613ED9}" destId="{7BD6ED0E-7F4A-42A5-88E7-7FC9E9CDE709}" srcOrd="2" destOrd="0" presId="urn:microsoft.com/office/officeart/2005/8/layout/vList2"/>
    <dgm:cxn modelId="{7EC6717C-B36E-4BD4-9E89-D5452032B247}" type="presParOf" srcId="{8F07FFAB-CD3E-44A7-B75C-CB4005613ED9}" destId="{80699F8A-54C1-47AB-B63D-6798CA79124A}" srcOrd="3" destOrd="0" presId="urn:microsoft.com/office/officeart/2005/8/layout/vList2"/>
    <dgm:cxn modelId="{7CD05F32-BB1C-4F9E-AB6C-5D7252D733B6}" type="presParOf" srcId="{8F07FFAB-CD3E-44A7-B75C-CB4005613ED9}" destId="{14E9F7FA-2455-4F45-A8BB-7FBB19F75A18}" srcOrd="4" destOrd="0" presId="urn:microsoft.com/office/officeart/2005/8/layout/vList2"/>
    <dgm:cxn modelId="{2DDA20D4-2F14-4B5D-97B0-D4DBFB93F798}" type="presParOf" srcId="{8F07FFAB-CD3E-44A7-B75C-CB4005613ED9}" destId="{4BCB843A-5CF8-4437-868B-C36C1F1CC5C2}" srcOrd="5" destOrd="0" presId="urn:microsoft.com/office/officeart/2005/8/layout/vList2"/>
    <dgm:cxn modelId="{1F439E56-3D78-4CAC-9A74-33C93DDB5D7C}" type="presParOf" srcId="{8F07FFAB-CD3E-44A7-B75C-CB4005613ED9}" destId="{C1079F19-7971-43E8-B5AF-3CF2F6FC5412}" srcOrd="6" destOrd="0" presId="urn:microsoft.com/office/officeart/2005/8/layout/vList2"/>
    <dgm:cxn modelId="{56C0D46E-6400-49FE-A8A2-909241FE19FE}" type="presParOf" srcId="{8F07FFAB-CD3E-44A7-B75C-CB4005613ED9}" destId="{E8AED3C0-5414-43B5-B12B-1E79A7791762}" srcOrd="7" destOrd="0" presId="urn:microsoft.com/office/officeart/2005/8/layout/vList2"/>
    <dgm:cxn modelId="{1B37DD08-32B6-4B11-B26D-98C16E2CE0F4}" type="presParOf" srcId="{8F07FFAB-CD3E-44A7-B75C-CB4005613ED9}" destId="{A903BC14-21C7-43FC-A69A-6C536E6ECFD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F85A92-E706-4281-AA07-3CF2F8D8B34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FD52A68-1565-4D7D-8337-E08EE50D356C}">
      <dgm:prSet/>
      <dgm:spPr/>
      <dgm:t>
        <a:bodyPr/>
        <a:lstStyle/>
        <a:p>
          <a:r>
            <a:rPr lang="en-US"/>
            <a:t>We are attempting to change an environment or circumstance</a:t>
          </a:r>
        </a:p>
      </dgm:t>
    </dgm:pt>
    <dgm:pt modelId="{05FD093B-9B2C-496D-B5CC-34D6E491A03D}" type="parTrans" cxnId="{1C4F5156-870A-493A-AB0D-3E62351E6BAA}">
      <dgm:prSet/>
      <dgm:spPr/>
      <dgm:t>
        <a:bodyPr/>
        <a:lstStyle/>
        <a:p>
          <a:endParaRPr lang="en-US"/>
        </a:p>
      </dgm:t>
    </dgm:pt>
    <dgm:pt modelId="{BB2E12E0-61C6-409B-AF99-CEAA0DFFBF09}" type="sibTrans" cxnId="{1C4F5156-870A-493A-AB0D-3E62351E6BAA}">
      <dgm:prSet/>
      <dgm:spPr/>
      <dgm:t>
        <a:bodyPr/>
        <a:lstStyle/>
        <a:p>
          <a:endParaRPr lang="en-US"/>
        </a:p>
      </dgm:t>
    </dgm:pt>
    <dgm:pt modelId="{2D4D7F4C-9D11-4EB7-BDD9-829700B85494}">
      <dgm:prSet/>
      <dgm:spPr/>
      <dgm:t>
        <a:bodyPr/>
        <a:lstStyle/>
        <a:p>
          <a:r>
            <a:rPr lang="en-US"/>
            <a:t>We are attempting fix a problem or right a wrong </a:t>
          </a:r>
        </a:p>
      </dgm:t>
    </dgm:pt>
    <dgm:pt modelId="{10699817-54D4-48FF-B587-05D6E049974A}" type="parTrans" cxnId="{F8C6B5FF-719C-4E68-B94A-DE9EECB448B5}">
      <dgm:prSet/>
      <dgm:spPr/>
      <dgm:t>
        <a:bodyPr/>
        <a:lstStyle/>
        <a:p>
          <a:endParaRPr lang="en-US"/>
        </a:p>
      </dgm:t>
    </dgm:pt>
    <dgm:pt modelId="{9A741C6F-788C-4ED5-86E0-C714715D68E9}" type="sibTrans" cxnId="{F8C6B5FF-719C-4E68-B94A-DE9EECB448B5}">
      <dgm:prSet/>
      <dgm:spPr/>
      <dgm:t>
        <a:bodyPr/>
        <a:lstStyle/>
        <a:p>
          <a:endParaRPr lang="en-US"/>
        </a:p>
      </dgm:t>
    </dgm:pt>
    <dgm:pt modelId="{2511263A-8538-5C4A-A5F1-CC0778F53C4E}" type="pres">
      <dgm:prSet presAssocID="{C0F85A92-E706-4281-AA07-3CF2F8D8B347}" presName="hierChild1" presStyleCnt="0">
        <dgm:presLayoutVars>
          <dgm:chPref val="1"/>
          <dgm:dir/>
          <dgm:animOne val="branch"/>
          <dgm:animLvl val="lvl"/>
          <dgm:resizeHandles/>
        </dgm:presLayoutVars>
      </dgm:prSet>
      <dgm:spPr/>
    </dgm:pt>
    <dgm:pt modelId="{A9018D79-D56D-BB44-B7F3-8E6574739047}" type="pres">
      <dgm:prSet presAssocID="{CFD52A68-1565-4D7D-8337-E08EE50D356C}" presName="hierRoot1" presStyleCnt="0"/>
      <dgm:spPr/>
    </dgm:pt>
    <dgm:pt modelId="{5C22244D-4763-0B40-8F7D-35228E3C3E15}" type="pres">
      <dgm:prSet presAssocID="{CFD52A68-1565-4D7D-8337-E08EE50D356C}" presName="composite" presStyleCnt="0"/>
      <dgm:spPr/>
    </dgm:pt>
    <dgm:pt modelId="{98882F2A-A377-6442-BD96-9DD6D8F35C2E}" type="pres">
      <dgm:prSet presAssocID="{CFD52A68-1565-4D7D-8337-E08EE50D356C}" presName="background" presStyleLbl="node0" presStyleIdx="0" presStyleCnt="2"/>
      <dgm:spPr/>
    </dgm:pt>
    <dgm:pt modelId="{0AB206E9-A18C-B240-9BB7-0C42FBD13751}" type="pres">
      <dgm:prSet presAssocID="{CFD52A68-1565-4D7D-8337-E08EE50D356C}" presName="text" presStyleLbl="fgAcc0" presStyleIdx="0" presStyleCnt="2">
        <dgm:presLayoutVars>
          <dgm:chPref val="3"/>
        </dgm:presLayoutVars>
      </dgm:prSet>
      <dgm:spPr/>
    </dgm:pt>
    <dgm:pt modelId="{4494B063-3155-E34F-9288-D43515F0B0F3}" type="pres">
      <dgm:prSet presAssocID="{CFD52A68-1565-4D7D-8337-E08EE50D356C}" presName="hierChild2" presStyleCnt="0"/>
      <dgm:spPr/>
    </dgm:pt>
    <dgm:pt modelId="{9B24E978-6A2A-F543-A170-1A4B2BE086EA}" type="pres">
      <dgm:prSet presAssocID="{2D4D7F4C-9D11-4EB7-BDD9-829700B85494}" presName="hierRoot1" presStyleCnt="0"/>
      <dgm:spPr/>
    </dgm:pt>
    <dgm:pt modelId="{88421B6D-82E1-AF4E-A095-87C15262DE5A}" type="pres">
      <dgm:prSet presAssocID="{2D4D7F4C-9D11-4EB7-BDD9-829700B85494}" presName="composite" presStyleCnt="0"/>
      <dgm:spPr/>
    </dgm:pt>
    <dgm:pt modelId="{DCE803AA-6420-C944-B204-03EE6F850130}" type="pres">
      <dgm:prSet presAssocID="{2D4D7F4C-9D11-4EB7-BDD9-829700B85494}" presName="background" presStyleLbl="node0" presStyleIdx="1" presStyleCnt="2"/>
      <dgm:spPr/>
    </dgm:pt>
    <dgm:pt modelId="{F7AD3EEE-7A86-FE4B-9567-2D3981FC68E3}" type="pres">
      <dgm:prSet presAssocID="{2D4D7F4C-9D11-4EB7-BDD9-829700B85494}" presName="text" presStyleLbl="fgAcc0" presStyleIdx="1" presStyleCnt="2">
        <dgm:presLayoutVars>
          <dgm:chPref val="3"/>
        </dgm:presLayoutVars>
      </dgm:prSet>
      <dgm:spPr/>
    </dgm:pt>
    <dgm:pt modelId="{292F68AE-9552-4648-8669-23F0111CDFF4}" type="pres">
      <dgm:prSet presAssocID="{2D4D7F4C-9D11-4EB7-BDD9-829700B85494}" presName="hierChild2" presStyleCnt="0"/>
      <dgm:spPr/>
    </dgm:pt>
  </dgm:ptLst>
  <dgm:cxnLst>
    <dgm:cxn modelId="{18FB1F22-B635-CD4C-AFCC-F48F3C60C546}" type="presOf" srcId="{C0F85A92-E706-4281-AA07-3CF2F8D8B347}" destId="{2511263A-8538-5C4A-A5F1-CC0778F53C4E}" srcOrd="0" destOrd="0" presId="urn:microsoft.com/office/officeart/2005/8/layout/hierarchy1"/>
    <dgm:cxn modelId="{1C4F5156-870A-493A-AB0D-3E62351E6BAA}" srcId="{C0F85A92-E706-4281-AA07-3CF2F8D8B347}" destId="{CFD52A68-1565-4D7D-8337-E08EE50D356C}" srcOrd="0" destOrd="0" parTransId="{05FD093B-9B2C-496D-B5CC-34D6E491A03D}" sibTransId="{BB2E12E0-61C6-409B-AF99-CEAA0DFFBF09}"/>
    <dgm:cxn modelId="{B8E3BABF-5F6D-1545-8492-F4AFF55706B8}" type="presOf" srcId="{2D4D7F4C-9D11-4EB7-BDD9-829700B85494}" destId="{F7AD3EEE-7A86-FE4B-9567-2D3981FC68E3}" srcOrd="0" destOrd="0" presId="urn:microsoft.com/office/officeart/2005/8/layout/hierarchy1"/>
    <dgm:cxn modelId="{BC802DC5-D0C5-FF41-829D-1AB6C882B75C}" type="presOf" srcId="{CFD52A68-1565-4D7D-8337-E08EE50D356C}" destId="{0AB206E9-A18C-B240-9BB7-0C42FBD13751}" srcOrd="0" destOrd="0" presId="urn:microsoft.com/office/officeart/2005/8/layout/hierarchy1"/>
    <dgm:cxn modelId="{F8C6B5FF-719C-4E68-B94A-DE9EECB448B5}" srcId="{C0F85A92-E706-4281-AA07-3CF2F8D8B347}" destId="{2D4D7F4C-9D11-4EB7-BDD9-829700B85494}" srcOrd="1" destOrd="0" parTransId="{10699817-54D4-48FF-B587-05D6E049974A}" sibTransId="{9A741C6F-788C-4ED5-86E0-C714715D68E9}"/>
    <dgm:cxn modelId="{A999752B-34DE-9E49-A8FD-F68767773CCD}" type="presParOf" srcId="{2511263A-8538-5C4A-A5F1-CC0778F53C4E}" destId="{A9018D79-D56D-BB44-B7F3-8E6574739047}" srcOrd="0" destOrd="0" presId="urn:microsoft.com/office/officeart/2005/8/layout/hierarchy1"/>
    <dgm:cxn modelId="{110E7E29-2D06-BB4F-9669-4E77E5114F28}" type="presParOf" srcId="{A9018D79-D56D-BB44-B7F3-8E6574739047}" destId="{5C22244D-4763-0B40-8F7D-35228E3C3E15}" srcOrd="0" destOrd="0" presId="urn:microsoft.com/office/officeart/2005/8/layout/hierarchy1"/>
    <dgm:cxn modelId="{C5118967-8F07-9542-88A4-66A13F0F2BD9}" type="presParOf" srcId="{5C22244D-4763-0B40-8F7D-35228E3C3E15}" destId="{98882F2A-A377-6442-BD96-9DD6D8F35C2E}" srcOrd="0" destOrd="0" presId="urn:microsoft.com/office/officeart/2005/8/layout/hierarchy1"/>
    <dgm:cxn modelId="{2BD3383F-AAF4-4346-BB16-1C0D06F966F1}" type="presParOf" srcId="{5C22244D-4763-0B40-8F7D-35228E3C3E15}" destId="{0AB206E9-A18C-B240-9BB7-0C42FBD13751}" srcOrd="1" destOrd="0" presId="urn:microsoft.com/office/officeart/2005/8/layout/hierarchy1"/>
    <dgm:cxn modelId="{1ED5D45D-ADE5-A041-95F4-6A6DBF1C5E8D}" type="presParOf" srcId="{A9018D79-D56D-BB44-B7F3-8E6574739047}" destId="{4494B063-3155-E34F-9288-D43515F0B0F3}" srcOrd="1" destOrd="0" presId="urn:microsoft.com/office/officeart/2005/8/layout/hierarchy1"/>
    <dgm:cxn modelId="{FE62BA4A-DF96-7440-A06A-FB898542A19A}" type="presParOf" srcId="{2511263A-8538-5C4A-A5F1-CC0778F53C4E}" destId="{9B24E978-6A2A-F543-A170-1A4B2BE086EA}" srcOrd="1" destOrd="0" presId="urn:microsoft.com/office/officeart/2005/8/layout/hierarchy1"/>
    <dgm:cxn modelId="{83C4F05E-A096-D44E-A638-AD60581041D8}" type="presParOf" srcId="{9B24E978-6A2A-F543-A170-1A4B2BE086EA}" destId="{88421B6D-82E1-AF4E-A095-87C15262DE5A}" srcOrd="0" destOrd="0" presId="urn:microsoft.com/office/officeart/2005/8/layout/hierarchy1"/>
    <dgm:cxn modelId="{51BBFB43-205D-594A-BE53-B60849F1B593}" type="presParOf" srcId="{88421B6D-82E1-AF4E-A095-87C15262DE5A}" destId="{DCE803AA-6420-C944-B204-03EE6F850130}" srcOrd="0" destOrd="0" presId="urn:microsoft.com/office/officeart/2005/8/layout/hierarchy1"/>
    <dgm:cxn modelId="{75494AB1-2470-2A45-9080-6CA2CF496124}" type="presParOf" srcId="{88421B6D-82E1-AF4E-A095-87C15262DE5A}" destId="{F7AD3EEE-7A86-FE4B-9567-2D3981FC68E3}" srcOrd="1" destOrd="0" presId="urn:microsoft.com/office/officeart/2005/8/layout/hierarchy1"/>
    <dgm:cxn modelId="{13FCBC52-1750-6D4C-ADFB-20B551161592}" type="presParOf" srcId="{9B24E978-6A2A-F543-A170-1A4B2BE086EA}" destId="{292F68AE-9552-4648-8669-23F0111CDF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F85A92-E706-4281-AA07-3CF2F8D8B347}"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CFD52A68-1565-4D7D-8337-E08EE50D356C}">
      <dgm:prSet/>
      <dgm:spPr/>
      <dgm:t>
        <a:bodyPr/>
        <a:lstStyle/>
        <a:p>
          <a:r>
            <a:rPr lang="en-US"/>
            <a:t>We are attempting to change an environment or circumstance</a:t>
          </a:r>
        </a:p>
      </dgm:t>
    </dgm:pt>
    <dgm:pt modelId="{05FD093B-9B2C-496D-B5CC-34D6E491A03D}" type="parTrans" cxnId="{1C4F5156-870A-493A-AB0D-3E62351E6BAA}">
      <dgm:prSet/>
      <dgm:spPr/>
      <dgm:t>
        <a:bodyPr/>
        <a:lstStyle/>
        <a:p>
          <a:endParaRPr lang="en-US"/>
        </a:p>
      </dgm:t>
    </dgm:pt>
    <dgm:pt modelId="{BB2E12E0-61C6-409B-AF99-CEAA0DFFBF09}" type="sibTrans" cxnId="{1C4F5156-870A-493A-AB0D-3E62351E6BAA}">
      <dgm:prSet/>
      <dgm:spPr/>
      <dgm:t>
        <a:bodyPr/>
        <a:lstStyle/>
        <a:p>
          <a:endParaRPr lang="en-US"/>
        </a:p>
      </dgm:t>
    </dgm:pt>
    <dgm:pt modelId="{2D4D7F4C-9D11-4EB7-BDD9-829700B85494}">
      <dgm:prSet/>
      <dgm:spPr/>
      <dgm:t>
        <a:bodyPr/>
        <a:lstStyle/>
        <a:p>
          <a:r>
            <a:rPr lang="en-US"/>
            <a:t>We are attempting fix a problem or right a wrong </a:t>
          </a:r>
        </a:p>
      </dgm:t>
    </dgm:pt>
    <dgm:pt modelId="{10699817-54D4-48FF-B587-05D6E049974A}" type="parTrans" cxnId="{F8C6B5FF-719C-4E68-B94A-DE9EECB448B5}">
      <dgm:prSet/>
      <dgm:spPr/>
      <dgm:t>
        <a:bodyPr/>
        <a:lstStyle/>
        <a:p>
          <a:endParaRPr lang="en-US"/>
        </a:p>
      </dgm:t>
    </dgm:pt>
    <dgm:pt modelId="{9A741C6F-788C-4ED5-86E0-C714715D68E9}" type="sibTrans" cxnId="{F8C6B5FF-719C-4E68-B94A-DE9EECB448B5}">
      <dgm:prSet/>
      <dgm:spPr/>
      <dgm:t>
        <a:bodyPr/>
        <a:lstStyle/>
        <a:p>
          <a:endParaRPr lang="en-US"/>
        </a:p>
      </dgm:t>
    </dgm:pt>
    <dgm:pt modelId="{AE1982DA-0B50-2B49-956B-890A7B5363FE}" type="pres">
      <dgm:prSet presAssocID="{C0F85A92-E706-4281-AA07-3CF2F8D8B347}" presName="hierChild1" presStyleCnt="0">
        <dgm:presLayoutVars>
          <dgm:chPref val="1"/>
          <dgm:dir/>
          <dgm:animOne val="branch"/>
          <dgm:animLvl val="lvl"/>
          <dgm:resizeHandles/>
        </dgm:presLayoutVars>
      </dgm:prSet>
      <dgm:spPr/>
    </dgm:pt>
    <dgm:pt modelId="{A826DCDF-E188-B446-96DC-A0FC9CC8C347}" type="pres">
      <dgm:prSet presAssocID="{CFD52A68-1565-4D7D-8337-E08EE50D356C}" presName="hierRoot1" presStyleCnt="0"/>
      <dgm:spPr/>
    </dgm:pt>
    <dgm:pt modelId="{BF82260F-4982-6247-B1E2-036FD7A568AC}" type="pres">
      <dgm:prSet presAssocID="{CFD52A68-1565-4D7D-8337-E08EE50D356C}" presName="composite" presStyleCnt="0"/>
      <dgm:spPr/>
    </dgm:pt>
    <dgm:pt modelId="{D50D5D9C-3270-8A41-9F3F-AA8F9AD23B4E}" type="pres">
      <dgm:prSet presAssocID="{CFD52A68-1565-4D7D-8337-E08EE50D356C}" presName="background" presStyleLbl="node0" presStyleIdx="0" presStyleCnt="2"/>
      <dgm:spPr/>
    </dgm:pt>
    <dgm:pt modelId="{86B89F6B-AA10-EB48-BA5A-58A2CD7B642A}" type="pres">
      <dgm:prSet presAssocID="{CFD52A68-1565-4D7D-8337-E08EE50D356C}" presName="text" presStyleLbl="fgAcc0" presStyleIdx="0" presStyleCnt="2">
        <dgm:presLayoutVars>
          <dgm:chPref val="3"/>
        </dgm:presLayoutVars>
      </dgm:prSet>
      <dgm:spPr/>
    </dgm:pt>
    <dgm:pt modelId="{A43BC4FB-CE4E-F247-9EB5-85B8D235BBC8}" type="pres">
      <dgm:prSet presAssocID="{CFD52A68-1565-4D7D-8337-E08EE50D356C}" presName="hierChild2" presStyleCnt="0"/>
      <dgm:spPr/>
    </dgm:pt>
    <dgm:pt modelId="{F9685DDE-3568-F74A-986C-0F9D95FE9853}" type="pres">
      <dgm:prSet presAssocID="{2D4D7F4C-9D11-4EB7-BDD9-829700B85494}" presName="hierRoot1" presStyleCnt="0"/>
      <dgm:spPr/>
    </dgm:pt>
    <dgm:pt modelId="{ABE87463-E4BD-6D40-AE5C-0D69A52A5A4F}" type="pres">
      <dgm:prSet presAssocID="{2D4D7F4C-9D11-4EB7-BDD9-829700B85494}" presName="composite" presStyleCnt="0"/>
      <dgm:spPr/>
    </dgm:pt>
    <dgm:pt modelId="{3ECB3D7A-CB15-9F41-8077-98934D5F9818}" type="pres">
      <dgm:prSet presAssocID="{2D4D7F4C-9D11-4EB7-BDD9-829700B85494}" presName="background" presStyleLbl="node0" presStyleIdx="1" presStyleCnt="2"/>
      <dgm:spPr/>
    </dgm:pt>
    <dgm:pt modelId="{CA4EFC70-5551-D349-AACA-C47CD3B69720}" type="pres">
      <dgm:prSet presAssocID="{2D4D7F4C-9D11-4EB7-BDD9-829700B85494}" presName="text" presStyleLbl="fgAcc0" presStyleIdx="1" presStyleCnt="2">
        <dgm:presLayoutVars>
          <dgm:chPref val="3"/>
        </dgm:presLayoutVars>
      </dgm:prSet>
      <dgm:spPr/>
    </dgm:pt>
    <dgm:pt modelId="{561E1DAD-DD20-B84D-97F9-DACDC2837A5E}" type="pres">
      <dgm:prSet presAssocID="{2D4D7F4C-9D11-4EB7-BDD9-829700B85494}" presName="hierChild2" presStyleCnt="0"/>
      <dgm:spPr/>
    </dgm:pt>
  </dgm:ptLst>
  <dgm:cxnLst>
    <dgm:cxn modelId="{56D53F03-46DA-FD4B-AE6D-78C9EBADC69A}" type="presOf" srcId="{2D4D7F4C-9D11-4EB7-BDD9-829700B85494}" destId="{CA4EFC70-5551-D349-AACA-C47CD3B69720}" srcOrd="0" destOrd="0" presId="urn:microsoft.com/office/officeart/2005/8/layout/hierarchy1"/>
    <dgm:cxn modelId="{1C4F5156-870A-493A-AB0D-3E62351E6BAA}" srcId="{C0F85A92-E706-4281-AA07-3CF2F8D8B347}" destId="{CFD52A68-1565-4D7D-8337-E08EE50D356C}" srcOrd="0" destOrd="0" parTransId="{05FD093B-9B2C-496D-B5CC-34D6E491A03D}" sibTransId="{BB2E12E0-61C6-409B-AF99-CEAA0DFFBF09}"/>
    <dgm:cxn modelId="{EA389FE1-B1CF-FC48-9F4C-CD79DD9990D8}" type="presOf" srcId="{CFD52A68-1565-4D7D-8337-E08EE50D356C}" destId="{86B89F6B-AA10-EB48-BA5A-58A2CD7B642A}" srcOrd="0" destOrd="0" presId="urn:microsoft.com/office/officeart/2005/8/layout/hierarchy1"/>
    <dgm:cxn modelId="{5EA860F9-8B89-3147-BFF0-3B41C8B75863}" type="presOf" srcId="{C0F85A92-E706-4281-AA07-3CF2F8D8B347}" destId="{AE1982DA-0B50-2B49-956B-890A7B5363FE}" srcOrd="0" destOrd="0" presId="urn:microsoft.com/office/officeart/2005/8/layout/hierarchy1"/>
    <dgm:cxn modelId="{F8C6B5FF-719C-4E68-B94A-DE9EECB448B5}" srcId="{C0F85A92-E706-4281-AA07-3CF2F8D8B347}" destId="{2D4D7F4C-9D11-4EB7-BDD9-829700B85494}" srcOrd="1" destOrd="0" parTransId="{10699817-54D4-48FF-B587-05D6E049974A}" sibTransId="{9A741C6F-788C-4ED5-86E0-C714715D68E9}"/>
    <dgm:cxn modelId="{0F2A22BF-26C6-3A48-93BC-253675CC525A}" type="presParOf" srcId="{AE1982DA-0B50-2B49-956B-890A7B5363FE}" destId="{A826DCDF-E188-B446-96DC-A0FC9CC8C347}" srcOrd="0" destOrd="0" presId="urn:microsoft.com/office/officeart/2005/8/layout/hierarchy1"/>
    <dgm:cxn modelId="{27C793FA-87F8-7A49-BCBF-3744A94239C5}" type="presParOf" srcId="{A826DCDF-E188-B446-96DC-A0FC9CC8C347}" destId="{BF82260F-4982-6247-B1E2-036FD7A568AC}" srcOrd="0" destOrd="0" presId="urn:microsoft.com/office/officeart/2005/8/layout/hierarchy1"/>
    <dgm:cxn modelId="{44AC25BE-5D41-7947-BF2C-65F6F938F5B7}" type="presParOf" srcId="{BF82260F-4982-6247-B1E2-036FD7A568AC}" destId="{D50D5D9C-3270-8A41-9F3F-AA8F9AD23B4E}" srcOrd="0" destOrd="0" presId="urn:microsoft.com/office/officeart/2005/8/layout/hierarchy1"/>
    <dgm:cxn modelId="{E677EDAB-3FF8-A248-83EC-0B1738B02570}" type="presParOf" srcId="{BF82260F-4982-6247-B1E2-036FD7A568AC}" destId="{86B89F6B-AA10-EB48-BA5A-58A2CD7B642A}" srcOrd="1" destOrd="0" presId="urn:microsoft.com/office/officeart/2005/8/layout/hierarchy1"/>
    <dgm:cxn modelId="{363AE751-A180-B845-B0F0-8A422E0DB615}" type="presParOf" srcId="{A826DCDF-E188-B446-96DC-A0FC9CC8C347}" destId="{A43BC4FB-CE4E-F247-9EB5-85B8D235BBC8}" srcOrd="1" destOrd="0" presId="urn:microsoft.com/office/officeart/2005/8/layout/hierarchy1"/>
    <dgm:cxn modelId="{25BEBCAB-ACB9-C94B-88F1-040EFEB110BB}" type="presParOf" srcId="{AE1982DA-0B50-2B49-956B-890A7B5363FE}" destId="{F9685DDE-3568-F74A-986C-0F9D95FE9853}" srcOrd="1" destOrd="0" presId="urn:microsoft.com/office/officeart/2005/8/layout/hierarchy1"/>
    <dgm:cxn modelId="{46CA3F15-AAB2-6243-B59B-3F2D01718800}" type="presParOf" srcId="{F9685DDE-3568-F74A-986C-0F9D95FE9853}" destId="{ABE87463-E4BD-6D40-AE5C-0D69A52A5A4F}" srcOrd="0" destOrd="0" presId="urn:microsoft.com/office/officeart/2005/8/layout/hierarchy1"/>
    <dgm:cxn modelId="{34E74AE3-813B-7C49-BAEB-C8D5AB14EED3}" type="presParOf" srcId="{ABE87463-E4BD-6D40-AE5C-0D69A52A5A4F}" destId="{3ECB3D7A-CB15-9F41-8077-98934D5F9818}" srcOrd="0" destOrd="0" presId="urn:microsoft.com/office/officeart/2005/8/layout/hierarchy1"/>
    <dgm:cxn modelId="{50C1DBAA-0541-DA43-86D3-791BF0BBF908}" type="presParOf" srcId="{ABE87463-E4BD-6D40-AE5C-0D69A52A5A4F}" destId="{CA4EFC70-5551-D349-AACA-C47CD3B69720}" srcOrd="1" destOrd="0" presId="urn:microsoft.com/office/officeart/2005/8/layout/hierarchy1"/>
    <dgm:cxn modelId="{FD1B4F0E-7A33-694D-BE87-64770201BD63}" type="presParOf" srcId="{F9685DDE-3568-F74A-986C-0F9D95FE9853}" destId="{561E1DAD-DD20-B84D-97F9-DACDC2837A5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895329-8A00-4F33-9DAC-8F267684268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F0BC0A8-B0D6-4AB6-AC9B-6EB2001AC51F}">
      <dgm:prSet/>
      <dgm:spPr/>
      <dgm:t>
        <a:bodyPr/>
        <a:lstStyle/>
        <a:p>
          <a:r>
            <a:rPr lang="en-US"/>
            <a:t>What advocacy action can you take at the micro-level?</a:t>
          </a:r>
        </a:p>
      </dgm:t>
    </dgm:pt>
    <dgm:pt modelId="{09E4639B-222F-4273-AE31-EF8D43154BC5}" type="parTrans" cxnId="{53B66B16-902F-492F-9C17-54624329CB7B}">
      <dgm:prSet/>
      <dgm:spPr/>
      <dgm:t>
        <a:bodyPr/>
        <a:lstStyle/>
        <a:p>
          <a:endParaRPr lang="en-US"/>
        </a:p>
      </dgm:t>
    </dgm:pt>
    <dgm:pt modelId="{601DC2EA-5017-4F70-BEC4-54D2BC9229F5}" type="sibTrans" cxnId="{53B66B16-902F-492F-9C17-54624329CB7B}">
      <dgm:prSet/>
      <dgm:spPr/>
      <dgm:t>
        <a:bodyPr/>
        <a:lstStyle/>
        <a:p>
          <a:endParaRPr lang="en-US"/>
        </a:p>
      </dgm:t>
    </dgm:pt>
    <dgm:pt modelId="{BE66B78B-8A9A-4724-BE2A-063113990CB7}">
      <dgm:prSet/>
      <dgm:spPr/>
      <dgm:t>
        <a:bodyPr/>
        <a:lstStyle/>
        <a:p>
          <a:r>
            <a:rPr lang="en-US" dirty="0"/>
            <a:t>What advocacy action can you take at the macro-level (systems-level)? </a:t>
          </a:r>
        </a:p>
      </dgm:t>
    </dgm:pt>
    <dgm:pt modelId="{BB90F51F-D65C-468A-BC7A-CA46CA7B2D5B}" type="parTrans" cxnId="{0BAEF5A6-E3F6-473B-86B2-BFB2F9FF05C1}">
      <dgm:prSet/>
      <dgm:spPr/>
      <dgm:t>
        <a:bodyPr/>
        <a:lstStyle/>
        <a:p>
          <a:endParaRPr lang="en-US"/>
        </a:p>
      </dgm:t>
    </dgm:pt>
    <dgm:pt modelId="{DD606144-773C-42FD-8515-EBA8BE63BBEF}" type="sibTrans" cxnId="{0BAEF5A6-E3F6-473B-86B2-BFB2F9FF05C1}">
      <dgm:prSet/>
      <dgm:spPr/>
      <dgm:t>
        <a:bodyPr/>
        <a:lstStyle/>
        <a:p>
          <a:endParaRPr lang="en-US"/>
        </a:p>
      </dgm:t>
    </dgm:pt>
    <dgm:pt modelId="{A5B8E044-25F6-4879-907E-596A2DBF1233}" type="pres">
      <dgm:prSet presAssocID="{23895329-8A00-4F33-9DAC-8F2676842689}" presName="vert0" presStyleCnt="0">
        <dgm:presLayoutVars>
          <dgm:dir/>
          <dgm:animOne val="branch"/>
          <dgm:animLvl val="lvl"/>
        </dgm:presLayoutVars>
      </dgm:prSet>
      <dgm:spPr/>
    </dgm:pt>
    <dgm:pt modelId="{D6E4C7C2-DA05-4B38-98B1-FDE35E7FFF85}" type="pres">
      <dgm:prSet presAssocID="{CF0BC0A8-B0D6-4AB6-AC9B-6EB2001AC51F}" presName="thickLine" presStyleLbl="alignNode1" presStyleIdx="0" presStyleCnt="2"/>
      <dgm:spPr/>
    </dgm:pt>
    <dgm:pt modelId="{705F51E9-F7D0-45F5-96B8-191321E06ED6}" type="pres">
      <dgm:prSet presAssocID="{CF0BC0A8-B0D6-4AB6-AC9B-6EB2001AC51F}" presName="horz1" presStyleCnt="0"/>
      <dgm:spPr/>
    </dgm:pt>
    <dgm:pt modelId="{7327BB86-214D-4CD9-8B36-4BA9E3E95372}" type="pres">
      <dgm:prSet presAssocID="{CF0BC0A8-B0D6-4AB6-AC9B-6EB2001AC51F}" presName="tx1" presStyleLbl="revTx" presStyleIdx="0" presStyleCnt="2"/>
      <dgm:spPr/>
    </dgm:pt>
    <dgm:pt modelId="{B2DCB799-FA10-4819-BECA-96EB83829BF4}" type="pres">
      <dgm:prSet presAssocID="{CF0BC0A8-B0D6-4AB6-AC9B-6EB2001AC51F}" presName="vert1" presStyleCnt="0"/>
      <dgm:spPr/>
    </dgm:pt>
    <dgm:pt modelId="{496B79A4-006D-40B9-9A2E-EC1F2CAA3359}" type="pres">
      <dgm:prSet presAssocID="{BE66B78B-8A9A-4724-BE2A-063113990CB7}" presName="thickLine" presStyleLbl="alignNode1" presStyleIdx="1" presStyleCnt="2"/>
      <dgm:spPr/>
    </dgm:pt>
    <dgm:pt modelId="{38EA06E1-55AD-40F0-BF73-5320182A39A7}" type="pres">
      <dgm:prSet presAssocID="{BE66B78B-8A9A-4724-BE2A-063113990CB7}" presName="horz1" presStyleCnt="0"/>
      <dgm:spPr/>
    </dgm:pt>
    <dgm:pt modelId="{9BEF1EEE-9FE6-4429-BC25-8CD1E4E309D3}" type="pres">
      <dgm:prSet presAssocID="{BE66B78B-8A9A-4724-BE2A-063113990CB7}" presName="tx1" presStyleLbl="revTx" presStyleIdx="1" presStyleCnt="2"/>
      <dgm:spPr/>
    </dgm:pt>
    <dgm:pt modelId="{8868747E-9C11-4B62-8252-B12CB1594496}" type="pres">
      <dgm:prSet presAssocID="{BE66B78B-8A9A-4724-BE2A-063113990CB7}" presName="vert1" presStyleCnt="0"/>
      <dgm:spPr/>
    </dgm:pt>
  </dgm:ptLst>
  <dgm:cxnLst>
    <dgm:cxn modelId="{A48C3416-3E85-4873-8BDC-B38E5D04CC5B}" type="presOf" srcId="{23895329-8A00-4F33-9DAC-8F2676842689}" destId="{A5B8E044-25F6-4879-907E-596A2DBF1233}" srcOrd="0" destOrd="0" presId="urn:microsoft.com/office/officeart/2008/layout/LinedList"/>
    <dgm:cxn modelId="{53B66B16-902F-492F-9C17-54624329CB7B}" srcId="{23895329-8A00-4F33-9DAC-8F2676842689}" destId="{CF0BC0A8-B0D6-4AB6-AC9B-6EB2001AC51F}" srcOrd="0" destOrd="0" parTransId="{09E4639B-222F-4273-AE31-EF8D43154BC5}" sibTransId="{601DC2EA-5017-4F70-BEC4-54D2BC9229F5}"/>
    <dgm:cxn modelId="{3CF7DF1D-4CEF-4334-9246-99F236EA105E}" type="presOf" srcId="{CF0BC0A8-B0D6-4AB6-AC9B-6EB2001AC51F}" destId="{7327BB86-214D-4CD9-8B36-4BA9E3E95372}" srcOrd="0" destOrd="0" presId="urn:microsoft.com/office/officeart/2008/layout/LinedList"/>
    <dgm:cxn modelId="{0BAEF5A6-E3F6-473B-86B2-BFB2F9FF05C1}" srcId="{23895329-8A00-4F33-9DAC-8F2676842689}" destId="{BE66B78B-8A9A-4724-BE2A-063113990CB7}" srcOrd="1" destOrd="0" parTransId="{BB90F51F-D65C-468A-BC7A-CA46CA7B2D5B}" sibTransId="{DD606144-773C-42FD-8515-EBA8BE63BBEF}"/>
    <dgm:cxn modelId="{72E9F3C6-F7FA-4967-9121-E28C7F92458C}" type="presOf" srcId="{BE66B78B-8A9A-4724-BE2A-063113990CB7}" destId="{9BEF1EEE-9FE6-4429-BC25-8CD1E4E309D3}" srcOrd="0" destOrd="0" presId="urn:microsoft.com/office/officeart/2008/layout/LinedList"/>
    <dgm:cxn modelId="{F946F9A6-6651-4BEE-BEDD-68AF96061AC7}" type="presParOf" srcId="{A5B8E044-25F6-4879-907E-596A2DBF1233}" destId="{D6E4C7C2-DA05-4B38-98B1-FDE35E7FFF85}" srcOrd="0" destOrd="0" presId="urn:microsoft.com/office/officeart/2008/layout/LinedList"/>
    <dgm:cxn modelId="{D4DBE492-FE1B-4C2D-94A3-0F09C335BB4D}" type="presParOf" srcId="{A5B8E044-25F6-4879-907E-596A2DBF1233}" destId="{705F51E9-F7D0-45F5-96B8-191321E06ED6}" srcOrd="1" destOrd="0" presId="urn:microsoft.com/office/officeart/2008/layout/LinedList"/>
    <dgm:cxn modelId="{795699D8-7DE6-495E-8977-B2B9E4F1BB2A}" type="presParOf" srcId="{705F51E9-F7D0-45F5-96B8-191321E06ED6}" destId="{7327BB86-214D-4CD9-8B36-4BA9E3E95372}" srcOrd="0" destOrd="0" presId="urn:microsoft.com/office/officeart/2008/layout/LinedList"/>
    <dgm:cxn modelId="{32708EAF-BB95-41B2-91E6-0F0E86CF02D0}" type="presParOf" srcId="{705F51E9-F7D0-45F5-96B8-191321E06ED6}" destId="{B2DCB799-FA10-4819-BECA-96EB83829BF4}" srcOrd="1" destOrd="0" presId="urn:microsoft.com/office/officeart/2008/layout/LinedList"/>
    <dgm:cxn modelId="{4746CF07-01EC-49B7-8313-B654CC0E09F2}" type="presParOf" srcId="{A5B8E044-25F6-4879-907E-596A2DBF1233}" destId="{496B79A4-006D-40B9-9A2E-EC1F2CAA3359}" srcOrd="2" destOrd="0" presId="urn:microsoft.com/office/officeart/2008/layout/LinedList"/>
    <dgm:cxn modelId="{F48277B2-5A77-402C-AE15-6F57C7D5AC38}" type="presParOf" srcId="{A5B8E044-25F6-4879-907E-596A2DBF1233}" destId="{38EA06E1-55AD-40F0-BF73-5320182A39A7}" srcOrd="3" destOrd="0" presId="urn:microsoft.com/office/officeart/2008/layout/LinedList"/>
    <dgm:cxn modelId="{B9D5CEB6-C680-49C4-8C0F-E0043C0E71A5}" type="presParOf" srcId="{38EA06E1-55AD-40F0-BF73-5320182A39A7}" destId="{9BEF1EEE-9FE6-4429-BC25-8CD1E4E309D3}" srcOrd="0" destOrd="0" presId="urn:microsoft.com/office/officeart/2008/layout/LinedList"/>
    <dgm:cxn modelId="{E582A4CB-5DFC-4179-B655-4DCF9C7D14D2}" type="presParOf" srcId="{38EA06E1-55AD-40F0-BF73-5320182A39A7}" destId="{8868747E-9C11-4B62-8252-B12CB159449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895329-8A00-4F33-9DAC-8F267684268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F0BC0A8-B0D6-4AB6-AC9B-6EB2001AC51F}">
      <dgm:prSet/>
      <dgm:spPr/>
      <dgm:t>
        <a:bodyPr/>
        <a:lstStyle/>
        <a:p>
          <a:r>
            <a:rPr lang="en-US"/>
            <a:t>What advocacy action can you take at the micro-level?</a:t>
          </a:r>
        </a:p>
      </dgm:t>
    </dgm:pt>
    <dgm:pt modelId="{09E4639B-222F-4273-AE31-EF8D43154BC5}" type="parTrans" cxnId="{53B66B16-902F-492F-9C17-54624329CB7B}">
      <dgm:prSet/>
      <dgm:spPr/>
      <dgm:t>
        <a:bodyPr/>
        <a:lstStyle/>
        <a:p>
          <a:endParaRPr lang="en-US"/>
        </a:p>
      </dgm:t>
    </dgm:pt>
    <dgm:pt modelId="{601DC2EA-5017-4F70-BEC4-54D2BC9229F5}" type="sibTrans" cxnId="{53B66B16-902F-492F-9C17-54624329CB7B}">
      <dgm:prSet/>
      <dgm:spPr/>
      <dgm:t>
        <a:bodyPr/>
        <a:lstStyle/>
        <a:p>
          <a:endParaRPr lang="en-US"/>
        </a:p>
      </dgm:t>
    </dgm:pt>
    <dgm:pt modelId="{BE66B78B-8A9A-4724-BE2A-063113990CB7}">
      <dgm:prSet/>
      <dgm:spPr/>
      <dgm:t>
        <a:bodyPr/>
        <a:lstStyle/>
        <a:p>
          <a:r>
            <a:rPr lang="en-US" dirty="0"/>
            <a:t>What advocacy action can you take at the macro-level (systems-level)? </a:t>
          </a:r>
        </a:p>
      </dgm:t>
    </dgm:pt>
    <dgm:pt modelId="{BB90F51F-D65C-468A-BC7A-CA46CA7B2D5B}" type="parTrans" cxnId="{0BAEF5A6-E3F6-473B-86B2-BFB2F9FF05C1}">
      <dgm:prSet/>
      <dgm:spPr/>
      <dgm:t>
        <a:bodyPr/>
        <a:lstStyle/>
        <a:p>
          <a:endParaRPr lang="en-US"/>
        </a:p>
      </dgm:t>
    </dgm:pt>
    <dgm:pt modelId="{DD606144-773C-42FD-8515-EBA8BE63BBEF}" type="sibTrans" cxnId="{0BAEF5A6-E3F6-473B-86B2-BFB2F9FF05C1}">
      <dgm:prSet/>
      <dgm:spPr/>
      <dgm:t>
        <a:bodyPr/>
        <a:lstStyle/>
        <a:p>
          <a:endParaRPr lang="en-US"/>
        </a:p>
      </dgm:t>
    </dgm:pt>
    <dgm:pt modelId="{71230034-AD00-4A89-8574-CFA4479078CA}" type="pres">
      <dgm:prSet presAssocID="{23895329-8A00-4F33-9DAC-8F2676842689}" presName="vert0" presStyleCnt="0">
        <dgm:presLayoutVars>
          <dgm:dir/>
          <dgm:animOne val="branch"/>
          <dgm:animLvl val="lvl"/>
        </dgm:presLayoutVars>
      </dgm:prSet>
      <dgm:spPr/>
    </dgm:pt>
    <dgm:pt modelId="{99E1F813-011E-40F5-834D-3D0FFB387514}" type="pres">
      <dgm:prSet presAssocID="{CF0BC0A8-B0D6-4AB6-AC9B-6EB2001AC51F}" presName="thickLine" presStyleLbl="alignNode1" presStyleIdx="0" presStyleCnt="2"/>
      <dgm:spPr/>
    </dgm:pt>
    <dgm:pt modelId="{E4E3DB0C-A4BC-45B9-9A66-C03C601FA921}" type="pres">
      <dgm:prSet presAssocID="{CF0BC0A8-B0D6-4AB6-AC9B-6EB2001AC51F}" presName="horz1" presStyleCnt="0"/>
      <dgm:spPr/>
    </dgm:pt>
    <dgm:pt modelId="{2003BF09-D905-4968-BAA6-9872474C6E9A}" type="pres">
      <dgm:prSet presAssocID="{CF0BC0A8-B0D6-4AB6-AC9B-6EB2001AC51F}" presName="tx1" presStyleLbl="revTx" presStyleIdx="0" presStyleCnt="2"/>
      <dgm:spPr/>
    </dgm:pt>
    <dgm:pt modelId="{10086B7D-C316-4229-AE71-4BA825C10DE7}" type="pres">
      <dgm:prSet presAssocID="{CF0BC0A8-B0D6-4AB6-AC9B-6EB2001AC51F}" presName="vert1" presStyleCnt="0"/>
      <dgm:spPr/>
    </dgm:pt>
    <dgm:pt modelId="{A66FDD54-AAFD-42E5-AFA3-814AB21766E8}" type="pres">
      <dgm:prSet presAssocID="{BE66B78B-8A9A-4724-BE2A-063113990CB7}" presName="thickLine" presStyleLbl="alignNode1" presStyleIdx="1" presStyleCnt="2"/>
      <dgm:spPr/>
    </dgm:pt>
    <dgm:pt modelId="{009F44AF-1D93-43BB-B0CE-7EDE08550ED2}" type="pres">
      <dgm:prSet presAssocID="{BE66B78B-8A9A-4724-BE2A-063113990CB7}" presName="horz1" presStyleCnt="0"/>
      <dgm:spPr/>
    </dgm:pt>
    <dgm:pt modelId="{CAB502F5-AAC8-474A-A587-EEB9AA2898E8}" type="pres">
      <dgm:prSet presAssocID="{BE66B78B-8A9A-4724-BE2A-063113990CB7}" presName="tx1" presStyleLbl="revTx" presStyleIdx="1" presStyleCnt="2"/>
      <dgm:spPr/>
    </dgm:pt>
    <dgm:pt modelId="{4732ABE6-C78B-4D1C-B2BE-63A0AE8C70C2}" type="pres">
      <dgm:prSet presAssocID="{BE66B78B-8A9A-4724-BE2A-063113990CB7}" presName="vert1" presStyleCnt="0"/>
      <dgm:spPr/>
    </dgm:pt>
  </dgm:ptLst>
  <dgm:cxnLst>
    <dgm:cxn modelId="{53B66B16-902F-492F-9C17-54624329CB7B}" srcId="{23895329-8A00-4F33-9DAC-8F2676842689}" destId="{CF0BC0A8-B0D6-4AB6-AC9B-6EB2001AC51F}" srcOrd="0" destOrd="0" parTransId="{09E4639B-222F-4273-AE31-EF8D43154BC5}" sibTransId="{601DC2EA-5017-4F70-BEC4-54D2BC9229F5}"/>
    <dgm:cxn modelId="{4661B21D-72BD-4228-8C9A-8463A8D90B37}" type="presOf" srcId="{BE66B78B-8A9A-4724-BE2A-063113990CB7}" destId="{CAB502F5-AAC8-474A-A587-EEB9AA2898E8}" srcOrd="0" destOrd="0" presId="urn:microsoft.com/office/officeart/2008/layout/LinedList"/>
    <dgm:cxn modelId="{2CA4C083-84EE-4B32-B453-DF95CF30A788}" type="presOf" srcId="{CF0BC0A8-B0D6-4AB6-AC9B-6EB2001AC51F}" destId="{2003BF09-D905-4968-BAA6-9872474C6E9A}" srcOrd="0" destOrd="0" presId="urn:microsoft.com/office/officeart/2008/layout/LinedList"/>
    <dgm:cxn modelId="{0BAEF5A6-E3F6-473B-86B2-BFB2F9FF05C1}" srcId="{23895329-8A00-4F33-9DAC-8F2676842689}" destId="{BE66B78B-8A9A-4724-BE2A-063113990CB7}" srcOrd="1" destOrd="0" parTransId="{BB90F51F-D65C-468A-BC7A-CA46CA7B2D5B}" sibTransId="{DD606144-773C-42FD-8515-EBA8BE63BBEF}"/>
    <dgm:cxn modelId="{25577AC8-B151-484A-ACD3-F0525865CB31}" type="presOf" srcId="{23895329-8A00-4F33-9DAC-8F2676842689}" destId="{71230034-AD00-4A89-8574-CFA4479078CA}" srcOrd="0" destOrd="0" presId="urn:microsoft.com/office/officeart/2008/layout/LinedList"/>
    <dgm:cxn modelId="{7406B659-0107-45B3-A941-4342E40DB61D}" type="presParOf" srcId="{71230034-AD00-4A89-8574-CFA4479078CA}" destId="{99E1F813-011E-40F5-834D-3D0FFB387514}" srcOrd="0" destOrd="0" presId="urn:microsoft.com/office/officeart/2008/layout/LinedList"/>
    <dgm:cxn modelId="{FB3EB22F-CC0F-4743-B0A6-F0AC6429C73C}" type="presParOf" srcId="{71230034-AD00-4A89-8574-CFA4479078CA}" destId="{E4E3DB0C-A4BC-45B9-9A66-C03C601FA921}" srcOrd="1" destOrd="0" presId="urn:microsoft.com/office/officeart/2008/layout/LinedList"/>
    <dgm:cxn modelId="{086B4AC7-2AD2-4CFC-81F8-498A40CC7463}" type="presParOf" srcId="{E4E3DB0C-A4BC-45B9-9A66-C03C601FA921}" destId="{2003BF09-D905-4968-BAA6-9872474C6E9A}" srcOrd="0" destOrd="0" presId="urn:microsoft.com/office/officeart/2008/layout/LinedList"/>
    <dgm:cxn modelId="{5B1495C5-7C16-49C7-B302-8FA4CB67D6D7}" type="presParOf" srcId="{E4E3DB0C-A4BC-45B9-9A66-C03C601FA921}" destId="{10086B7D-C316-4229-AE71-4BA825C10DE7}" srcOrd="1" destOrd="0" presId="urn:microsoft.com/office/officeart/2008/layout/LinedList"/>
    <dgm:cxn modelId="{59DEE7C0-B628-45BD-94DB-EB52D843CA79}" type="presParOf" srcId="{71230034-AD00-4A89-8574-CFA4479078CA}" destId="{A66FDD54-AAFD-42E5-AFA3-814AB21766E8}" srcOrd="2" destOrd="0" presId="urn:microsoft.com/office/officeart/2008/layout/LinedList"/>
    <dgm:cxn modelId="{135C6F4E-4205-4021-894E-CE810A05D10E}" type="presParOf" srcId="{71230034-AD00-4A89-8574-CFA4479078CA}" destId="{009F44AF-1D93-43BB-B0CE-7EDE08550ED2}" srcOrd="3" destOrd="0" presId="urn:microsoft.com/office/officeart/2008/layout/LinedList"/>
    <dgm:cxn modelId="{F1B64F41-5FD5-44CA-AB1F-BAC451761538}" type="presParOf" srcId="{009F44AF-1D93-43BB-B0CE-7EDE08550ED2}" destId="{CAB502F5-AAC8-474A-A587-EEB9AA2898E8}" srcOrd="0" destOrd="0" presId="urn:microsoft.com/office/officeart/2008/layout/LinedList"/>
    <dgm:cxn modelId="{3DD91392-8B75-4F6A-871D-5AED19B054A6}" type="presParOf" srcId="{009F44AF-1D93-43BB-B0CE-7EDE08550ED2}" destId="{4732ABE6-C78B-4D1C-B2BE-63A0AE8C70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895329-8A00-4F33-9DAC-8F267684268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F0BC0A8-B0D6-4AB6-AC9B-6EB2001AC51F}">
      <dgm:prSet/>
      <dgm:spPr/>
      <dgm:t>
        <a:bodyPr/>
        <a:lstStyle/>
        <a:p>
          <a:r>
            <a:rPr lang="en-US"/>
            <a:t>What advocacy action can you take at the micro-level?</a:t>
          </a:r>
        </a:p>
      </dgm:t>
    </dgm:pt>
    <dgm:pt modelId="{09E4639B-222F-4273-AE31-EF8D43154BC5}" type="parTrans" cxnId="{53B66B16-902F-492F-9C17-54624329CB7B}">
      <dgm:prSet/>
      <dgm:spPr/>
      <dgm:t>
        <a:bodyPr/>
        <a:lstStyle/>
        <a:p>
          <a:endParaRPr lang="en-US"/>
        </a:p>
      </dgm:t>
    </dgm:pt>
    <dgm:pt modelId="{601DC2EA-5017-4F70-BEC4-54D2BC9229F5}" type="sibTrans" cxnId="{53B66B16-902F-492F-9C17-54624329CB7B}">
      <dgm:prSet/>
      <dgm:spPr/>
      <dgm:t>
        <a:bodyPr/>
        <a:lstStyle/>
        <a:p>
          <a:endParaRPr lang="en-US"/>
        </a:p>
      </dgm:t>
    </dgm:pt>
    <dgm:pt modelId="{BE66B78B-8A9A-4724-BE2A-063113990CB7}">
      <dgm:prSet/>
      <dgm:spPr/>
      <dgm:t>
        <a:bodyPr/>
        <a:lstStyle/>
        <a:p>
          <a:r>
            <a:rPr lang="en-US" dirty="0"/>
            <a:t>What advocacy action can you take at the macro-level (systems-level)? </a:t>
          </a:r>
        </a:p>
      </dgm:t>
    </dgm:pt>
    <dgm:pt modelId="{BB90F51F-D65C-468A-BC7A-CA46CA7B2D5B}" type="parTrans" cxnId="{0BAEF5A6-E3F6-473B-86B2-BFB2F9FF05C1}">
      <dgm:prSet/>
      <dgm:spPr/>
      <dgm:t>
        <a:bodyPr/>
        <a:lstStyle/>
        <a:p>
          <a:endParaRPr lang="en-US"/>
        </a:p>
      </dgm:t>
    </dgm:pt>
    <dgm:pt modelId="{DD606144-773C-42FD-8515-EBA8BE63BBEF}" type="sibTrans" cxnId="{0BAEF5A6-E3F6-473B-86B2-BFB2F9FF05C1}">
      <dgm:prSet/>
      <dgm:spPr/>
      <dgm:t>
        <a:bodyPr/>
        <a:lstStyle/>
        <a:p>
          <a:endParaRPr lang="en-US"/>
        </a:p>
      </dgm:t>
    </dgm:pt>
    <dgm:pt modelId="{1FB54C60-1B78-49B0-BE1C-453D9B65BC29}" type="pres">
      <dgm:prSet presAssocID="{23895329-8A00-4F33-9DAC-8F2676842689}" presName="vert0" presStyleCnt="0">
        <dgm:presLayoutVars>
          <dgm:dir/>
          <dgm:animOne val="branch"/>
          <dgm:animLvl val="lvl"/>
        </dgm:presLayoutVars>
      </dgm:prSet>
      <dgm:spPr/>
    </dgm:pt>
    <dgm:pt modelId="{2BC987B4-B35C-4BC7-A6E0-8E27741BA457}" type="pres">
      <dgm:prSet presAssocID="{CF0BC0A8-B0D6-4AB6-AC9B-6EB2001AC51F}" presName="thickLine" presStyleLbl="alignNode1" presStyleIdx="0" presStyleCnt="2"/>
      <dgm:spPr/>
    </dgm:pt>
    <dgm:pt modelId="{194FB93E-1F2B-4BAB-9595-D2F7D3BF5A60}" type="pres">
      <dgm:prSet presAssocID="{CF0BC0A8-B0D6-4AB6-AC9B-6EB2001AC51F}" presName="horz1" presStyleCnt="0"/>
      <dgm:spPr/>
    </dgm:pt>
    <dgm:pt modelId="{CDB7E876-5249-412F-B30B-C8AD9C63E54F}" type="pres">
      <dgm:prSet presAssocID="{CF0BC0A8-B0D6-4AB6-AC9B-6EB2001AC51F}" presName="tx1" presStyleLbl="revTx" presStyleIdx="0" presStyleCnt="2"/>
      <dgm:spPr/>
    </dgm:pt>
    <dgm:pt modelId="{3DCB601F-D7D4-4FA6-BDF6-6A491F652988}" type="pres">
      <dgm:prSet presAssocID="{CF0BC0A8-B0D6-4AB6-AC9B-6EB2001AC51F}" presName="vert1" presStyleCnt="0"/>
      <dgm:spPr/>
    </dgm:pt>
    <dgm:pt modelId="{7EB7FB10-A019-49F7-8A03-EDC6FC5915E6}" type="pres">
      <dgm:prSet presAssocID="{BE66B78B-8A9A-4724-BE2A-063113990CB7}" presName="thickLine" presStyleLbl="alignNode1" presStyleIdx="1" presStyleCnt="2"/>
      <dgm:spPr/>
    </dgm:pt>
    <dgm:pt modelId="{819880B4-1DDB-446B-A970-A1B66024E4FB}" type="pres">
      <dgm:prSet presAssocID="{BE66B78B-8A9A-4724-BE2A-063113990CB7}" presName="horz1" presStyleCnt="0"/>
      <dgm:spPr/>
    </dgm:pt>
    <dgm:pt modelId="{831E741C-B871-4790-ACF6-A1E412EDE7CB}" type="pres">
      <dgm:prSet presAssocID="{BE66B78B-8A9A-4724-BE2A-063113990CB7}" presName="tx1" presStyleLbl="revTx" presStyleIdx="1" presStyleCnt="2"/>
      <dgm:spPr/>
    </dgm:pt>
    <dgm:pt modelId="{EF7946CD-3055-435F-94CA-55562DC87909}" type="pres">
      <dgm:prSet presAssocID="{BE66B78B-8A9A-4724-BE2A-063113990CB7}" presName="vert1" presStyleCnt="0"/>
      <dgm:spPr/>
    </dgm:pt>
  </dgm:ptLst>
  <dgm:cxnLst>
    <dgm:cxn modelId="{53B66B16-902F-492F-9C17-54624329CB7B}" srcId="{23895329-8A00-4F33-9DAC-8F2676842689}" destId="{CF0BC0A8-B0D6-4AB6-AC9B-6EB2001AC51F}" srcOrd="0" destOrd="0" parTransId="{09E4639B-222F-4273-AE31-EF8D43154BC5}" sibTransId="{601DC2EA-5017-4F70-BEC4-54D2BC9229F5}"/>
    <dgm:cxn modelId="{0BAEF5A6-E3F6-473B-86B2-BFB2F9FF05C1}" srcId="{23895329-8A00-4F33-9DAC-8F2676842689}" destId="{BE66B78B-8A9A-4724-BE2A-063113990CB7}" srcOrd="1" destOrd="0" parTransId="{BB90F51F-D65C-468A-BC7A-CA46CA7B2D5B}" sibTransId="{DD606144-773C-42FD-8515-EBA8BE63BBEF}"/>
    <dgm:cxn modelId="{BA3E50A7-2AD2-49C1-B9CF-E499EA340F2C}" type="presOf" srcId="{CF0BC0A8-B0D6-4AB6-AC9B-6EB2001AC51F}" destId="{CDB7E876-5249-412F-B30B-C8AD9C63E54F}" srcOrd="0" destOrd="0" presId="urn:microsoft.com/office/officeart/2008/layout/LinedList"/>
    <dgm:cxn modelId="{FA825EF1-D3D5-43E8-9178-E1BD087EF7E9}" type="presOf" srcId="{23895329-8A00-4F33-9DAC-8F2676842689}" destId="{1FB54C60-1B78-49B0-BE1C-453D9B65BC29}" srcOrd="0" destOrd="0" presId="urn:microsoft.com/office/officeart/2008/layout/LinedList"/>
    <dgm:cxn modelId="{D68EA8F7-FBA6-479F-A034-2A9BD859161F}" type="presOf" srcId="{BE66B78B-8A9A-4724-BE2A-063113990CB7}" destId="{831E741C-B871-4790-ACF6-A1E412EDE7CB}" srcOrd="0" destOrd="0" presId="urn:microsoft.com/office/officeart/2008/layout/LinedList"/>
    <dgm:cxn modelId="{5A8D5D1D-6205-4569-BFE9-E635813EFC64}" type="presParOf" srcId="{1FB54C60-1B78-49B0-BE1C-453D9B65BC29}" destId="{2BC987B4-B35C-4BC7-A6E0-8E27741BA457}" srcOrd="0" destOrd="0" presId="urn:microsoft.com/office/officeart/2008/layout/LinedList"/>
    <dgm:cxn modelId="{CD08BF78-F073-4FD9-9CA9-D118F6A5FEDA}" type="presParOf" srcId="{1FB54C60-1B78-49B0-BE1C-453D9B65BC29}" destId="{194FB93E-1F2B-4BAB-9595-D2F7D3BF5A60}" srcOrd="1" destOrd="0" presId="urn:microsoft.com/office/officeart/2008/layout/LinedList"/>
    <dgm:cxn modelId="{23310DD7-D346-4672-AEE9-91C80F009BBD}" type="presParOf" srcId="{194FB93E-1F2B-4BAB-9595-D2F7D3BF5A60}" destId="{CDB7E876-5249-412F-B30B-C8AD9C63E54F}" srcOrd="0" destOrd="0" presId="urn:microsoft.com/office/officeart/2008/layout/LinedList"/>
    <dgm:cxn modelId="{E959395C-BFC6-4EA7-808C-6D4FD9190C32}" type="presParOf" srcId="{194FB93E-1F2B-4BAB-9595-D2F7D3BF5A60}" destId="{3DCB601F-D7D4-4FA6-BDF6-6A491F652988}" srcOrd="1" destOrd="0" presId="urn:microsoft.com/office/officeart/2008/layout/LinedList"/>
    <dgm:cxn modelId="{CEF36C5E-B9B2-4A76-8FD0-02DBFF81E893}" type="presParOf" srcId="{1FB54C60-1B78-49B0-BE1C-453D9B65BC29}" destId="{7EB7FB10-A019-49F7-8A03-EDC6FC5915E6}" srcOrd="2" destOrd="0" presId="urn:microsoft.com/office/officeart/2008/layout/LinedList"/>
    <dgm:cxn modelId="{0C19F73D-529B-4EA8-B6DC-6F89D80795D3}" type="presParOf" srcId="{1FB54C60-1B78-49B0-BE1C-453D9B65BC29}" destId="{819880B4-1DDB-446B-A970-A1B66024E4FB}" srcOrd="3" destOrd="0" presId="urn:microsoft.com/office/officeart/2008/layout/LinedList"/>
    <dgm:cxn modelId="{E81D9E85-B27A-4115-B7FB-25C94B90EB1B}" type="presParOf" srcId="{819880B4-1DDB-446B-A970-A1B66024E4FB}" destId="{831E741C-B871-4790-ACF6-A1E412EDE7CB}" srcOrd="0" destOrd="0" presId="urn:microsoft.com/office/officeart/2008/layout/LinedList"/>
    <dgm:cxn modelId="{5C4EB163-6BD8-4D76-AEBC-E856C0920D0C}" type="presParOf" srcId="{819880B4-1DDB-446B-A970-A1B66024E4FB}" destId="{EF7946CD-3055-435F-94CA-55562DC879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895329-8A00-4F33-9DAC-8F267684268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F0BC0A8-B0D6-4AB6-AC9B-6EB2001AC51F}">
      <dgm:prSet/>
      <dgm:spPr/>
      <dgm:t>
        <a:bodyPr/>
        <a:lstStyle/>
        <a:p>
          <a:r>
            <a:rPr lang="en-US"/>
            <a:t>What advocacy action can you take at the micro-level?</a:t>
          </a:r>
        </a:p>
      </dgm:t>
    </dgm:pt>
    <dgm:pt modelId="{09E4639B-222F-4273-AE31-EF8D43154BC5}" type="parTrans" cxnId="{53B66B16-902F-492F-9C17-54624329CB7B}">
      <dgm:prSet/>
      <dgm:spPr/>
      <dgm:t>
        <a:bodyPr/>
        <a:lstStyle/>
        <a:p>
          <a:endParaRPr lang="en-US"/>
        </a:p>
      </dgm:t>
    </dgm:pt>
    <dgm:pt modelId="{601DC2EA-5017-4F70-BEC4-54D2BC9229F5}" type="sibTrans" cxnId="{53B66B16-902F-492F-9C17-54624329CB7B}">
      <dgm:prSet/>
      <dgm:spPr/>
      <dgm:t>
        <a:bodyPr/>
        <a:lstStyle/>
        <a:p>
          <a:endParaRPr lang="en-US"/>
        </a:p>
      </dgm:t>
    </dgm:pt>
    <dgm:pt modelId="{BE66B78B-8A9A-4724-BE2A-063113990CB7}">
      <dgm:prSet/>
      <dgm:spPr/>
      <dgm:t>
        <a:bodyPr/>
        <a:lstStyle/>
        <a:p>
          <a:r>
            <a:rPr lang="en-US" dirty="0"/>
            <a:t>What advocacy action can you take at the macro-level (systems-level)? </a:t>
          </a:r>
        </a:p>
      </dgm:t>
    </dgm:pt>
    <dgm:pt modelId="{BB90F51F-D65C-468A-BC7A-CA46CA7B2D5B}" type="parTrans" cxnId="{0BAEF5A6-E3F6-473B-86B2-BFB2F9FF05C1}">
      <dgm:prSet/>
      <dgm:spPr/>
      <dgm:t>
        <a:bodyPr/>
        <a:lstStyle/>
        <a:p>
          <a:endParaRPr lang="en-US"/>
        </a:p>
      </dgm:t>
    </dgm:pt>
    <dgm:pt modelId="{DD606144-773C-42FD-8515-EBA8BE63BBEF}" type="sibTrans" cxnId="{0BAEF5A6-E3F6-473B-86B2-BFB2F9FF05C1}">
      <dgm:prSet/>
      <dgm:spPr/>
      <dgm:t>
        <a:bodyPr/>
        <a:lstStyle/>
        <a:p>
          <a:endParaRPr lang="en-US"/>
        </a:p>
      </dgm:t>
    </dgm:pt>
    <dgm:pt modelId="{CE5E77DA-472C-419E-851B-BE4A2A049D8F}" type="pres">
      <dgm:prSet presAssocID="{23895329-8A00-4F33-9DAC-8F2676842689}" presName="vert0" presStyleCnt="0">
        <dgm:presLayoutVars>
          <dgm:dir/>
          <dgm:animOne val="branch"/>
          <dgm:animLvl val="lvl"/>
        </dgm:presLayoutVars>
      </dgm:prSet>
      <dgm:spPr/>
    </dgm:pt>
    <dgm:pt modelId="{0552FB3C-1928-41D6-AA0E-C96EF1BB5B12}" type="pres">
      <dgm:prSet presAssocID="{CF0BC0A8-B0D6-4AB6-AC9B-6EB2001AC51F}" presName="thickLine" presStyleLbl="alignNode1" presStyleIdx="0" presStyleCnt="2"/>
      <dgm:spPr/>
    </dgm:pt>
    <dgm:pt modelId="{218B9383-F956-45B0-96A5-35AAE949D9DF}" type="pres">
      <dgm:prSet presAssocID="{CF0BC0A8-B0D6-4AB6-AC9B-6EB2001AC51F}" presName="horz1" presStyleCnt="0"/>
      <dgm:spPr/>
    </dgm:pt>
    <dgm:pt modelId="{1B775862-B738-4AB9-B568-778C8D8FBFC9}" type="pres">
      <dgm:prSet presAssocID="{CF0BC0A8-B0D6-4AB6-AC9B-6EB2001AC51F}" presName="tx1" presStyleLbl="revTx" presStyleIdx="0" presStyleCnt="2"/>
      <dgm:spPr/>
    </dgm:pt>
    <dgm:pt modelId="{5971C0D0-2C3C-47A6-B099-028CE3B6C7FE}" type="pres">
      <dgm:prSet presAssocID="{CF0BC0A8-B0D6-4AB6-AC9B-6EB2001AC51F}" presName="vert1" presStyleCnt="0"/>
      <dgm:spPr/>
    </dgm:pt>
    <dgm:pt modelId="{D26A0BEC-8589-4089-AB7A-2F8CFB510B62}" type="pres">
      <dgm:prSet presAssocID="{BE66B78B-8A9A-4724-BE2A-063113990CB7}" presName="thickLine" presStyleLbl="alignNode1" presStyleIdx="1" presStyleCnt="2"/>
      <dgm:spPr/>
    </dgm:pt>
    <dgm:pt modelId="{3B407E6D-C4DB-4E57-A218-4DD6B2BE2057}" type="pres">
      <dgm:prSet presAssocID="{BE66B78B-8A9A-4724-BE2A-063113990CB7}" presName="horz1" presStyleCnt="0"/>
      <dgm:spPr/>
    </dgm:pt>
    <dgm:pt modelId="{E38617AF-C730-4CE9-ABAC-643E32CFBAFE}" type="pres">
      <dgm:prSet presAssocID="{BE66B78B-8A9A-4724-BE2A-063113990CB7}" presName="tx1" presStyleLbl="revTx" presStyleIdx="1" presStyleCnt="2"/>
      <dgm:spPr/>
    </dgm:pt>
    <dgm:pt modelId="{2D7DCB26-8AED-4D1A-B240-362DEEEFD10D}" type="pres">
      <dgm:prSet presAssocID="{BE66B78B-8A9A-4724-BE2A-063113990CB7}" presName="vert1" presStyleCnt="0"/>
      <dgm:spPr/>
    </dgm:pt>
  </dgm:ptLst>
  <dgm:cxnLst>
    <dgm:cxn modelId="{53B66B16-902F-492F-9C17-54624329CB7B}" srcId="{23895329-8A00-4F33-9DAC-8F2676842689}" destId="{CF0BC0A8-B0D6-4AB6-AC9B-6EB2001AC51F}" srcOrd="0" destOrd="0" parTransId="{09E4639B-222F-4273-AE31-EF8D43154BC5}" sibTransId="{601DC2EA-5017-4F70-BEC4-54D2BC9229F5}"/>
    <dgm:cxn modelId="{3C39ED80-55FB-4100-84F8-C6FBB81463E9}" type="presOf" srcId="{CF0BC0A8-B0D6-4AB6-AC9B-6EB2001AC51F}" destId="{1B775862-B738-4AB9-B568-778C8D8FBFC9}" srcOrd="0" destOrd="0" presId="urn:microsoft.com/office/officeart/2008/layout/LinedList"/>
    <dgm:cxn modelId="{F2A35590-BDE0-4378-A132-C078D9521E26}" type="presOf" srcId="{BE66B78B-8A9A-4724-BE2A-063113990CB7}" destId="{E38617AF-C730-4CE9-ABAC-643E32CFBAFE}" srcOrd="0" destOrd="0" presId="urn:microsoft.com/office/officeart/2008/layout/LinedList"/>
    <dgm:cxn modelId="{0BAEF5A6-E3F6-473B-86B2-BFB2F9FF05C1}" srcId="{23895329-8A00-4F33-9DAC-8F2676842689}" destId="{BE66B78B-8A9A-4724-BE2A-063113990CB7}" srcOrd="1" destOrd="0" parTransId="{BB90F51F-D65C-468A-BC7A-CA46CA7B2D5B}" sibTransId="{DD606144-773C-42FD-8515-EBA8BE63BBEF}"/>
    <dgm:cxn modelId="{B372F3FC-AB13-4BD0-89A3-8DDB331FB3C4}" type="presOf" srcId="{23895329-8A00-4F33-9DAC-8F2676842689}" destId="{CE5E77DA-472C-419E-851B-BE4A2A049D8F}" srcOrd="0" destOrd="0" presId="urn:microsoft.com/office/officeart/2008/layout/LinedList"/>
    <dgm:cxn modelId="{3824CF3A-AA00-4B65-B516-73711A838644}" type="presParOf" srcId="{CE5E77DA-472C-419E-851B-BE4A2A049D8F}" destId="{0552FB3C-1928-41D6-AA0E-C96EF1BB5B12}" srcOrd="0" destOrd="0" presId="urn:microsoft.com/office/officeart/2008/layout/LinedList"/>
    <dgm:cxn modelId="{6AAE98AA-DBA0-48E1-AB7D-CCD8D2AD4171}" type="presParOf" srcId="{CE5E77DA-472C-419E-851B-BE4A2A049D8F}" destId="{218B9383-F956-45B0-96A5-35AAE949D9DF}" srcOrd="1" destOrd="0" presId="urn:microsoft.com/office/officeart/2008/layout/LinedList"/>
    <dgm:cxn modelId="{62A3B9A3-30D4-47CD-A6EA-97D07A55A8AE}" type="presParOf" srcId="{218B9383-F956-45B0-96A5-35AAE949D9DF}" destId="{1B775862-B738-4AB9-B568-778C8D8FBFC9}" srcOrd="0" destOrd="0" presId="urn:microsoft.com/office/officeart/2008/layout/LinedList"/>
    <dgm:cxn modelId="{F2C26E82-FFC5-4D7A-A54E-DC393DB7E068}" type="presParOf" srcId="{218B9383-F956-45B0-96A5-35AAE949D9DF}" destId="{5971C0D0-2C3C-47A6-B099-028CE3B6C7FE}" srcOrd="1" destOrd="0" presId="urn:microsoft.com/office/officeart/2008/layout/LinedList"/>
    <dgm:cxn modelId="{5260EB92-197E-49CC-AFF3-A4C93E63531D}" type="presParOf" srcId="{CE5E77DA-472C-419E-851B-BE4A2A049D8F}" destId="{D26A0BEC-8589-4089-AB7A-2F8CFB510B62}" srcOrd="2" destOrd="0" presId="urn:microsoft.com/office/officeart/2008/layout/LinedList"/>
    <dgm:cxn modelId="{D0BDAFCD-A963-495D-951D-BDA9B92A37EC}" type="presParOf" srcId="{CE5E77DA-472C-419E-851B-BE4A2A049D8F}" destId="{3B407E6D-C4DB-4E57-A218-4DD6B2BE2057}" srcOrd="3" destOrd="0" presId="urn:microsoft.com/office/officeart/2008/layout/LinedList"/>
    <dgm:cxn modelId="{95048A49-A819-424E-B4AC-120CD95E53A2}" type="presParOf" srcId="{3B407E6D-C4DB-4E57-A218-4DD6B2BE2057}" destId="{E38617AF-C730-4CE9-ABAC-643E32CFBAFE}" srcOrd="0" destOrd="0" presId="urn:microsoft.com/office/officeart/2008/layout/LinedList"/>
    <dgm:cxn modelId="{5F691002-01AD-4584-9FE5-32C3E4AFFEF1}" type="presParOf" srcId="{3B407E6D-C4DB-4E57-A218-4DD6B2BE2057}" destId="{2D7DCB26-8AED-4D1A-B240-362DEEEFD10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E8D5A-2B2C-40C5-86EE-CD04476E10AE}">
      <dsp:nvSpPr>
        <dsp:cNvPr id="0" name=""/>
        <dsp:cNvSpPr/>
      </dsp:nvSpPr>
      <dsp:spPr>
        <a:xfrm>
          <a:off x="0" y="1924"/>
          <a:ext cx="5913437" cy="97541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F9B7CF-62AF-46EC-B906-D1B6CCB7E915}">
      <dsp:nvSpPr>
        <dsp:cNvPr id="0" name=""/>
        <dsp:cNvSpPr/>
      </dsp:nvSpPr>
      <dsp:spPr>
        <a:xfrm>
          <a:off x="295064" y="221393"/>
          <a:ext cx="536480" cy="5364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7CA24F-580D-4109-AF80-0B3A8641021D}">
      <dsp:nvSpPr>
        <dsp:cNvPr id="0" name=""/>
        <dsp:cNvSpPr/>
      </dsp:nvSpPr>
      <dsp:spPr>
        <a:xfrm>
          <a:off x="1126608" y="1924"/>
          <a:ext cx="4786828" cy="97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32" tIns="103232" rIns="103232" bIns="103232" numCol="1" spcCol="1270" anchor="ctr" anchorCtr="0">
          <a:noAutofit/>
        </a:bodyPr>
        <a:lstStyle/>
        <a:p>
          <a:pPr marL="0" lvl="0" indent="0" algn="l" defTabSz="800100">
            <a:lnSpc>
              <a:spcPct val="90000"/>
            </a:lnSpc>
            <a:spcBef>
              <a:spcPct val="0"/>
            </a:spcBef>
            <a:spcAft>
              <a:spcPct val="35000"/>
            </a:spcAft>
            <a:buNone/>
          </a:pPr>
          <a:r>
            <a:rPr lang="en-US" sz="1800" b="0" i="0" kern="1200" dirty="0"/>
            <a:t>Understanding the political landscape and legislative process of Idaho</a:t>
          </a:r>
          <a:endParaRPr lang="en-US" sz="1800" kern="1200" dirty="0"/>
        </a:p>
      </dsp:txBody>
      <dsp:txXfrm>
        <a:off x="1126608" y="1924"/>
        <a:ext cx="4786828" cy="975418"/>
      </dsp:txXfrm>
    </dsp:sp>
    <dsp:sp modelId="{619CFFFF-1620-4ACD-BB4C-F271D99E9773}">
      <dsp:nvSpPr>
        <dsp:cNvPr id="0" name=""/>
        <dsp:cNvSpPr/>
      </dsp:nvSpPr>
      <dsp:spPr>
        <a:xfrm>
          <a:off x="0" y="1221197"/>
          <a:ext cx="5913437" cy="97541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64D71-9AFA-4DA0-90D6-8B1DA20F0A24}">
      <dsp:nvSpPr>
        <dsp:cNvPr id="0" name=""/>
        <dsp:cNvSpPr/>
      </dsp:nvSpPr>
      <dsp:spPr>
        <a:xfrm>
          <a:off x="295064" y="1440667"/>
          <a:ext cx="536480" cy="5364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BAFD11-6450-4704-B925-3D080B9CCA45}">
      <dsp:nvSpPr>
        <dsp:cNvPr id="0" name=""/>
        <dsp:cNvSpPr/>
      </dsp:nvSpPr>
      <dsp:spPr>
        <a:xfrm>
          <a:off x="1126608" y="1221197"/>
          <a:ext cx="4786828" cy="97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32" tIns="103232" rIns="103232" bIns="103232" numCol="1" spcCol="1270" anchor="ctr" anchorCtr="0">
          <a:noAutofit/>
        </a:bodyPr>
        <a:lstStyle/>
        <a:p>
          <a:pPr marL="0" lvl="0" indent="0" algn="l" defTabSz="800100">
            <a:lnSpc>
              <a:spcPct val="90000"/>
            </a:lnSpc>
            <a:spcBef>
              <a:spcPct val="0"/>
            </a:spcBef>
            <a:spcAft>
              <a:spcPct val="35000"/>
            </a:spcAft>
            <a:buNone/>
          </a:pPr>
          <a:r>
            <a:rPr lang="en-US" sz="1800" b="0" i="0" kern="1200" dirty="0"/>
            <a:t>Understanding the prevailing sentiments about the role of government and how it relates to ECCE</a:t>
          </a:r>
          <a:endParaRPr lang="en-US" sz="1800" kern="1200" dirty="0"/>
        </a:p>
      </dsp:txBody>
      <dsp:txXfrm>
        <a:off x="1126608" y="1221197"/>
        <a:ext cx="4786828" cy="975418"/>
      </dsp:txXfrm>
    </dsp:sp>
    <dsp:sp modelId="{BBF4FC46-5527-4388-B3F7-AB53C96329B1}">
      <dsp:nvSpPr>
        <dsp:cNvPr id="0" name=""/>
        <dsp:cNvSpPr/>
      </dsp:nvSpPr>
      <dsp:spPr>
        <a:xfrm>
          <a:off x="0" y="2440471"/>
          <a:ext cx="5913437" cy="97541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26142-551F-482F-B0DE-B1F6E41D3984}">
      <dsp:nvSpPr>
        <dsp:cNvPr id="0" name=""/>
        <dsp:cNvSpPr/>
      </dsp:nvSpPr>
      <dsp:spPr>
        <a:xfrm>
          <a:off x="295064" y="2659940"/>
          <a:ext cx="536480" cy="5364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0A8B60-B7C2-4174-A06D-C806FF5E143E}">
      <dsp:nvSpPr>
        <dsp:cNvPr id="0" name=""/>
        <dsp:cNvSpPr/>
      </dsp:nvSpPr>
      <dsp:spPr>
        <a:xfrm>
          <a:off x="1126608" y="2440471"/>
          <a:ext cx="4786828" cy="97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32" tIns="103232" rIns="103232" bIns="103232" numCol="1" spcCol="1270" anchor="ctr" anchorCtr="0">
          <a:noAutofit/>
        </a:bodyPr>
        <a:lstStyle/>
        <a:p>
          <a:pPr marL="0" lvl="0" indent="0" algn="l" defTabSz="800100">
            <a:lnSpc>
              <a:spcPct val="90000"/>
            </a:lnSpc>
            <a:spcBef>
              <a:spcPct val="0"/>
            </a:spcBef>
            <a:spcAft>
              <a:spcPct val="35000"/>
            </a:spcAft>
            <a:buNone/>
          </a:pPr>
          <a:r>
            <a:rPr lang="en-US" sz="1800" b="0" i="0" kern="1200"/>
            <a:t>How to change opinions about the role of ECCE and build community support through advocacy</a:t>
          </a:r>
          <a:endParaRPr lang="en-US" sz="1800" kern="1200"/>
        </a:p>
      </dsp:txBody>
      <dsp:txXfrm>
        <a:off x="1126608" y="2440471"/>
        <a:ext cx="4786828" cy="975418"/>
      </dsp:txXfrm>
    </dsp:sp>
    <dsp:sp modelId="{B8D4497A-FCAF-4783-9B9A-BE2B0FDE635A}">
      <dsp:nvSpPr>
        <dsp:cNvPr id="0" name=""/>
        <dsp:cNvSpPr/>
      </dsp:nvSpPr>
      <dsp:spPr>
        <a:xfrm>
          <a:off x="0" y="3659744"/>
          <a:ext cx="5913437" cy="97541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7C16F4-A17C-4079-9D41-35C829DC5066}">
      <dsp:nvSpPr>
        <dsp:cNvPr id="0" name=""/>
        <dsp:cNvSpPr/>
      </dsp:nvSpPr>
      <dsp:spPr>
        <a:xfrm>
          <a:off x="295064" y="3879213"/>
          <a:ext cx="536480" cy="5364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0058C-DCA5-42D5-B7E9-71266E85CC94}">
      <dsp:nvSpPr>
        <dsp:cNvPr id="0" name=""/>
        <dsp:cNvSpPr/>
      </dsp:nvSpPr>
      <dsp:spPr>
        <a:xfrm>
          <a:off x="1126608" y="3659744"/>
          <a:ext cx="4786828" cy="97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32" tIns="103232" rIns="103232" bIns="103232" numCol="1" spcCol="1270" anchor="ctr" anchorCtr="0">
          <a:noAutofit/>
        </a:bodyPr>
        <a:lstStyle/>
        <a:p>
          <a:pPr marL="0" lvl="0" indent="0" algn="l" defTabSz="800100">
            <a:lnSpc>
              <a:spcPct val="90000"/>
            </a:lnSpc>
            <a:spcBef>
              <a:spcPct val="0"/>
            </a:spcBef>
            <a:spcAft>
              <a:spcPct val="35000"/>
            </a:spcAft>
            <a:buNone/>
          </a:pPr>
          <a:r>
            <a:rPr lang="en-US" sz="1800" kern="1200"/>
            <a:t>Understanding Advocacy through the SF Framework – Micro vs. Macro </a:t>
          </a:r>
        </a:p>
      </dsp:txBody>
      <dsp:txXfrm>
        <a:off x="1126608" y="3659744"/>
        <a:ext cx="4786828" cy="9754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89C01-AF0B-4C7D-A451-38C328E0BB3D}">
      <dsp:nvSpPr>
        <dsp:cNvPr id="0" name=""/>
        <dsp:cNvSpPr/>
      </dsp:nvSpPr>
      <dsp:spPr>
        <a:xfrm>
          <a:off x="0" y="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FE8F1-644D-4DBB-9986-F10A3172D29D}">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Lawmakers' opinions and perspective about many policy areas are largely shaped by their own experience and world views</a:t>
          </a:r>
          <a:endParaRPr lang="en-US" sz="2000" kern="1200"/>
        </a:p>
      </dsp:txBody>
      <dsp:txXfrm>
        <a:off x="0" y="0"/>
        <a:ext cx="6900512" cy="1384035"/>
      </dsp:txXfrm>
    </dsp:sp>
    <dsp:sp modelId="{D08D3BB4-98B2-46FF-ACF9-4EB749909D28}">
      <dsp:nvSpPr>
        <dsp:cNvPr id="0" name=""/>
        <dsp:cNvSpPr/>
      </dsp:nvSpPr>
      <dsp:spPr>
        <a:xfrm>
          <a:off x="0" y="1384035"/>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C5CCF-54CA-4532-A2DB-B50C35178206}">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Many had very different experiences as children or as parents than many people and don’t understand or appreciate the struggles parents face accessing affordable, quality early childhood care and education programs.</a:t>
          </a:r>
          <a:endParaRPr lang="en-US" sz="2000" kern="1200" dirty="0"/>
        </a:p>
      </dsp:txBody>
      <dsp:txXfrm>
        <a:off x="0" y="1384035"/>
        <a:ext cx="6900512" cy="1384035"/>
      </dsp:txXfrm>
    </dsp:sp>
    <dsp:sp modelId="{68B59905-2A21-427D-A45C-D6D54F307FD4}">
      <dsp:nvSpPr>
        <dsp:cNvPr id="0" name=""/>
        <dsp:cNvSpPr/>
      </dsp:nvSpPr>
      <dsp:spPr>
        <a:xfrm>
          <a:off x="0" y="276807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998A4B-678B-4EF6-A10F-924F24AC92CD}">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Some have antiquated views about gender roles or the economic struggles of families. </a:t>
          </a:r>
          <a:endParaRPr lang="en-US" sz="2000" kern="1200" dirty="0"/>
        </a:p>
      </dsp:txBody>
      <dsp:txXfrm>
        <a:off x="0" y="2768070"/>
        <a:ext cx="6900512" cy="1384035"/>
      </dsp:txXfrm>
    </dsp:sp>
    <dsp:sp modelId="{3BD3196A-A747-4F61-A6A0-4441AA33D3E0}">
      <dsp:nvSpPr>
        <dsp:cNvPr id="0" name=""/>
        <dsp:cNvSpPr/>
      </dsp:nvSpPr>
      <dsp:spPr>
        <a:xfrm>
          <a:off x="0" y="4152105"/>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F120C-451B-4074-BCE1-FE14E7107E2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Many do not think it is the role of government to support the ECCE needs of children and families</a:t>
          </a:r>
        </a:p>
      </dsp:txBody>
      <dsp:txXfrm>
        <a:off x="0" y="4152105"/>
        <a:ext cx="6900512" cy="13840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E9D78-29AC-431B-9D22-B150DCE72615}">
      <dsp:nvSpPr>
        <dsp:cNvPr id="0" name=""/>
        <dsp:cNvSpPr/>
      </dsp:nvSpPr>
      <dsp:spPr>
        <a:xfrm>
          <a:off x="0" y="566"/>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2D6E29-7D77-4D90-9E6E-74A8311E4FC8}">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75D08C-38B9-417D-9BD9-09F713AD5BD8}">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066800">
            <a:lnSpc>
              <a:spcPct val="90000"/>
            </a:lnSpc>
            <a:spcBef>
              <a:spcPct val="0"/>
            </a:spcBef>
            <a:spcAft>
              <a:spcPct val="35000"/>
            </a:spcAft>
            <a:buNone/>
          </a:pPr>
          <a:r>
            <a:rPr lang="en-US" sz="2400" kern="1200"/>
            <a:t>E</a:t>
          </a:r>
          <a:r>
            <a:rPr lang="en-US" sz="2400" b="0" i="0" kern="1200"/>
            <a:t>ngagement and Education</a:t>
          </a:r>
          <a:endParaRPr lang="en-US" sz="2400" kern="1200"/>
        </a:p>
      </dsp:txBody>
      <dsp:txXfrm>
        <a:off x="1529865" y="566"/>
        <a:ext cx="4383571" cy="1324558"/>
      </dsp:txXfrm>
    </dsp:sp>
    <dsp:sp modelId="{A70F343D-4610-4C92-8879-ECAA4D28683F}">
      <dsp:nvSpPr>
        <dsp:cNvPr id="0" name=""/>
        <dsp:cNvSpPr/>
      </dsp:nvSpPr>
      <dsp:spPr>
        <a:xfrm>
          <a:off x="0" y="1656264"/>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FEA68-EE26-4D4B-9558-D4BC104E4A5F}">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457FAE-2E63-4A40-B16F-5BABAEF9009D}">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066800">
            <a:lnSpc>
              <a:spcPct val="90000"/>
            </a:lnSpc>
            <a:spcBef>
              <a:spcPct val="0"/>
            </a:spcBef>
            <a:spcAft>
              <a:spcPct val="35000"/>
            </a:spcAft>
            <a:buNone/>
          </a:pPr>
          <a:r>
            <a:rPr lang="en-US" sz="2400" kern="1200" dirty="0"/>
            <a:t>Building local capacity and meeting the ECCE needs of your community </a:t>
          </a:r>
        </a:p>
      </dsp:txBody>
      <dsp:txXfrm>
        <a:off x="1529865" y="1656264"/>
        <a:ext cx="4383571" cy="1324558"/>
      </dsp:txXfrm>
    </dsp:sp>
    <dsp:sp modelId="{23FD75D7-9D48-4477-9F93-EFB02DEF130D}">
      <dsp:nvSpPr>
        <dsp:cNvPr id="0" name=""/>
        <dsp:cNvSpPr/>
      </dsp:nvSpPr>
      <dsp:spPr>
        <a:xfrm>
          <a:off x="0" y="3311963"/>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627BD7-DE75-4A36-88D3-1FAA1DA2D135}">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C710B-573A-4206-8C6B-B26C8500DDA2}">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066800">
            <a:lnSpc>
              <a:spcPct val="90000"/>
            </a:lnSpc>
            <a:spcBef>
              <a:spcPct val="0"/>
            </a:spcBef>
            <a:spcAft>
              <a:spcPct val="35000"/>
            </a:spcAft>
            <a:buNone/>
          </a:pPr>
          <a:r>
            <a:rPr lang="en-US" sz="2400" kern="1200" dirty="0"/>
            <a:t>Collectively create a demand for action </a:t>
          </a:r>
        </a:p>
      </dsp:txBody>
      <dsp:txXfrm>
        <a:off x="1529865" y="3311963"/>
        <a:ext cx="4383571" cy="13245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C5A4D-6D8D-4A2B-9AD3-4440D505CC61}">
      <dsp:nvSpPr>
        <dsp:cNvPr id="0" name=""/>
        <dsp:cNvSpPr/>
      </dsp:nvSpPr>
      <dsp:spPr>
        <a:xfrm>
          <a:off x="0" y="0"/>
          <a:ext cx="7683500" cy="81910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You are the experts about your needs </a:t>
          </a:r>
        </a:p>
      </dsp:txBody>
      <dsp:txXfrm>
        <a:off x="23991" y="23991"/>
        <a:ext cx="6730401" cy="771127"/>
      </dsp:txXfrm>
    </dsp:sp>
    <dsp:sp modelId="{FC2CEAE9-9B43-4F3B-90D8-A9C709FB44B7}">
      <dsp:nvSpPr>
        <dsp:cNvPr id="0" name=""/>
        <dsp:cNvSpPr/>
      </dsp:nvSpPr>
      <dsp:spPr>
        <a:xfrm>
          <a:off x="643493" y="968039"/>
          <a:ext cx="7683500" cy="819109"/>
        </a:xfrm>
        <a:prstGeom prst="roundRect">
          <a:avLst>
            <a:gd name="adj" fmla="val 10000"/>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Your perspectives and experiences need to be considered in policy decisions </a:t>
          </a:r>
        </a:p>
      </dsp:txBody>
      <dsp:txXfrm>
        <a:off x="667484" y="992030"/>
        <a:ext cx="6459603" cy="771127"/>
      </dsp:txXfrm>
    </dsp:sp>
    <dsp:sp modelId="{442D8B7E-8364-4CE7-AEDC-321213880941}">
      <dsp:nvSpPr>
        <dsp:cNvPr id="0" name=""/>
        <dsp:cNvSpPr/>
      </dsp:nvSpPr>
      <dsp:spPr>
        <a:xfrm>
          <a:off x="1277381" y="1936078"/>
          <a:ext cx="7683500" cy="819109"/>
        </a:xfrm>
        <a:prstGeom prst="roundRect">
          <a:avLst>
            <a:gd name="adj" fmla="val 10000"/>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“100 Kids is a statistic, 1 Kid is a story” </a:t>
          </a:r>
        </a:p>
      </dsp:txBody>
      <dsp:txXfrm>
        <a:off x="1301372" y="1960069"/>
        <a:ext cx="6469207" cy="771127"/>
      </dsp:txXfrm>
    </dsp:sp>
    <dsp:sp modelId="{8E95B935-4628-45AA-81DC-98DEFE70530C}">
      <dsp:nvSpPr>
        <dsp:cNvPr id="0" name=""/>
        <dsp:cNvSpPr/>
      </dsp:nvSpPr>
      <dsp:spPr>
        <a:xfrm>
          <a:off x="1920875" y="2904117"/>
          <a:ext cx="7683500" cy="819109"/>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Multiple stories from multiple perspectives is what elevates an issue</a:t>
          </a:r>
        </a:p>
      </dsp:txBody>
      <dsp:txXfrm>
        <a:off x="1944866" y="2928108"/>
        <a:ext cx="6459603" cy="771127"/>
      </dsp:txXfrm>
    </dsp:sp>
    <dsp:sp modelId="{A98B6274-E4DE-4280-AE9C-FA00722161B3}">
      <dsp:nvSpPr>
        <dsp:cNvPr id="0" name=""/>
        <dsp:cNvSpPr/>
      </dsp:nvSpPr>
      <dsp:spPr>
        <a:xfrm>
          <a:off x="7151078" y="627363"/>
          <a:ext cx="532421" cy="532421"/>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270873" y="627363"/>
        <a:ext cx="292831" cy="400647"/>
      </dsp:txXfrm>
    </dsp:sp>
    <dsp:sp modelId="{80F33EF6-7A06-4A58-AEA9-D65CFA6E1B22}">
      <dsp:nvSpPr>
        <dsp:cNvPr id="0" name=""/>
        <dsp:cNvSpPr/>
      </dsp:nvSpPr>
      <dsp:spPr>
        <a:xfrm>
          <a:off x="7794571" y="1595402"/>
          <a:ext cx="532421" cy="532421"/>
        </a:xfrm>
        <a:prstGeom prst="downArrow">
          <a:avLst>
            <a:gd name="adj1" fmla="val 55000"/>
            <a:gd name="adj2" fmla="val 45000"/>
          </a:avLst>
        </a:prstGeom>
        <a:solidFill>
          <a:schemeClr val="accent5">
            <a:tint val="40000"/>
            <a:alpha val="90000"/>
            <a:hueOff val="-5972333"/>
            <a:satOff val="1333"/>
            <a:lumOff val="20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914366" y="1595402"/>
        <a:ext cx="292831" cy="400647"/>
      </dsp:txXfrm>
    </dsp:sp>
    <dsp:sp modelId="{7C488BE6-AE75-48B0-BCFE-D78F47777C6D}">
      <dsp:nvSpPr>
        <dsp:cNvPr id="0" name=""/>
        <dsp:cNvSpPr/>
      </dsp:nvSpPr>
      <dsp:spPr>
        <a:xfrm>
          <a:off x="8428460" y="2563441"/>
          <a:ext cx="532421" cy="532421"/>
        </a:xfrm>
        <a:prstGeom prst="downArrow">
          <a:avLst>
            <a:gd name="adj1" fmla="val 55000"/>
            <a:gd name="adj2" fmla="val 45000"/>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48255" y="2563441"/>
        <a:ext cx="292831" cy="4006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1A909-73FC-4318-B86B-1390BBF98D3E}">
      <dsp:nvSpPr>
        <dsp:cNvPr id="0" name=""/>
        <dsp:cNvSpPr/>
      </dsp:nvSpPr>
      <dsp:spPr>
        <a:xfrm>
          <a:off x="0" y="566"/>
          <a:ext cx="5913437" cy="13245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28992B-05CD-4150-9161-2A24FE4556D4}">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1104C-33DD-4D84-97AE-0005586D9C41}">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dirty="0"/>
            <a:t>Your experience – how does a program or policy (or lack there of) affect you and your family? </a:t>
          </a:r>
        </a:p>
      </dsp:txBody>
      <dsp:txXfrm>
        <a:off x="1529865" y="566"/>
        <a:ext cx="4383571" cy="1324558"/>
      </dsp:txXfrm>
    </dsp:sp>
    <dsp:sp modelId="{C7A9335F-1ACB-4715-A348-135AA39CE720}">
      <dsp:nvSpPr>
        <dsp:cNvPr id="0" name=""/>
        <dsp:cNvSpPr/>
      </dsp:nvSpPr>
      <dsp:spPr>
        <a:xfrm>
          <a:off x="0" y="1656264"/>
          <a:ext cx="5913437" cy="13245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689E5E-9C4A-44E7-8DBD-CE9F7E7A7F70}">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679800-9814-498E-8A0A-392446C9E1BA}">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dirty="0"/>
            <a:t>Make the connection </a:t>
          </a:r>
          <a:r>
            <a:rPr lang="en-US" sz="1600" kern="1200"/>
            <a:t>about why </a:t>
          </a:r>
          <a:r>
            <a:rPr lang="en-US" sz="1600" kern="1200" dirty="0"/>
            <a:t>people in your community, including lawmakers,- should also care about this issue – how does it affect other things they view as important?</a:t>
          </a:r>
        </a:p>
      </dsp:txBody>
      <dsp:txXfrm>
        <a:off x="1529865" y="1656264"/>
        <a:ext cx="4383571" cy="1324558"/>
      </dsp:txXfrm>
    </dsp:sp>
    <dsp:sp modelId="{E89E3904-14D1-45C4-8850-4F24D4717BC5}">
      <dsp:nvSpPr>
        <dsp:cNvPr id="0" name=""/>
        <dsp:cNvSpPr/>
      </dsp:nvSpPr>
      <dsp:spPr>
        <a:xfrm>
          <a:off x="0" y="3311963"/>
          <a:ext cx="5913437" cy="13245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29CF9-BF7B-43E2-BCC0-8200AD082915}">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A5733-1E10-4CC1-8A66-ACCD31FD8B2A}">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711200">
            <a:lnSpc>
              <a:spcPct val="90000"/>
            </a:lnSpc>
            <a:spcBef>
              <a:spcPct val="0"/>
            </a:spcBef>
            <a:spcAft>
              <a:spcPct val="35000"/>
            </a:spcAft>
            <a:buNone/>
          </a:pPr>
          <a:r>
            <a:rPr lang="en-US" sz="1600" kern="1200" dirty="0"/>
            <a:t>Offer a solution – what is the change that you would like see? How can they help? </a:t>
          </a:r>
        </a:p>
      </dsp:txBody>
      <dsp:txXfrm>
        <a:off x="1529865" y="3311963"/>
        <a:ext cx="4383571" cy="13245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72E2E-C96C-4A94-B91A-D780CA09424E}">
      <dsp:nvSpPr>
        <dsp:cNvPr id="0" name=""/>
        <dsp:cNvSpPr/>
      </dsp:nvSpPr>
      <dsp:spPr>
        <a:xfrm>
          <a:off x="225102" y="2172"/>
          <a:ext cx="2860678" cy="17164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State/Federal Local Elected Officials </a:t>
          </a:r>
        </a:p>
      </dsp:txBody>
      <dsp:txXfrm>
        <a:off x="225102" y="2172"/>
        <a:ext cx="2860678" cy="1716406"/>
      </dsp:txXfrm>
    </dsp:sp>
    <dsp:sp modelId="{9BA76DDD-F208-4523-A59A-E4E05919D64F}">
      <dsp:nvSpPr>
        <dsp:cNvPr id="0" name=""/>
        <dsp:cNvSpPr/>
      </dsp:nvSpPr>
      <dsp:spPr>
        <a:xfrm>
          <a:off x="3371848" y="2172"/>
          <a:ext cx="2860678" cy="171640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Municipal/County Officials </a:t>
          </a:r>
        </a:p>
      </dsp:txBody>
      <dsp:txXfrm>
        <a:off x="3371848" y="2172"/>
        <a:ext cx="2860678" cy="1716406"/>
      </dsp:txXfrm>
    </dsp:sp>
    <dsp:sp modelId="{71259710-12C0-4BFF-B07A-69771A0A8D86}">
      <dsp:nvSpPr>
        <dsp:cNvPr id="0" name=""/>
        <dsp:cNvSpPr/>
      </dsp:nvSpPr>
      <dsp:spPr>
        <a:xfrm>
          <a:off x="6518594" y="2172"/>
          <a:ext cx="2860678" cy="171640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Administrators</a:t>
          </a:r>
        </a:p>
      </dsp:txBody>
      <dsp:txXfrm>
        <a:off x="6518594" y="2172"/>
        <a:ext cx="2860678" cy="1716406"/>
      </dsp:txXfrm>
    </dsp:sp>
    <dsp:sp modelId="{A9ED4CEF-2386-4086-98B3-5B1392D3FA38}">
      <dsp:nvSpPr>
        <dsp:cNvPr id="0" name=""/>
        <dsp:cNvSpPr/>
      </dsp:nvSpPr>
      <dsp:spPr>
        <a:xfrm>
          <a:off x="225102" y="2004647"/>
          <a:ext cx="2860678" cy="171640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Community Leaders</a:t>
          </a:r>
        </a:p>
      </dsp:txBody>
      <dsp:txXfrm>
        <a:off x="225102" y="2004647"/>
        <a:ext cx="2860678" cy="1716406"/>
      </dsp:txXfrm>
    </dsp:sp>
    <dsp:sp modelId="{33F1DFAD-CC31-4B60-BE99-C00FB811D295}">
      <dsp:nvSpPr>
        <dsp:cNvPr id="0" name=""/>
        <dsp:cNvSpPr/>
      </dsp:nvSpPr>
      <dsp:spPr>
        <a:xfrm>
          <a:off x="3371848" y="2004647"/>
          <a:ext cx="2860678" cy="171640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Businesses</a:t>
          </a:r>
        </a:p>
      </dsp:txBody>
      <dsp:txXfrm>
        <a:off x="3371848" y="2004647"/>
        <a:ext cx="2860678" cy="1716406"/>
      </dsp:txXfrm>
    </dsp:sp>
    <dsp:sp modelId="{EAB828C5-5B04-4AA8-9AA1-5817E08C745D}">
      <dsp:nvSpPr>
        <dsp:cNvPr id="0" name=""/>
        <dsp:cNvSpPr/>
      </dsp:nvSpPr>
      <dsp:spPr>
        <a:xfrm>
          <a:off x="6518594" y="2004647"/>
          <a:ext cx="2860678" cy="17164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Faith Leaders </a:t>
          </a:r>
        </a:p>
      </dsp:txBody>
      <dsp:txXfrm>
        <a:off x="6518594" y="2004647"/>
        <a:ext cx="2860678" cy="17164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CC7C0-78F4-4D6B-AB35-8E4DC1E23D0A}">
      <dsp:nvSpPr>
        <dsp:cNvPr id="0" name=""/>
        <dsp:cNvSpPr/>
      </dsp:nvSpPr>
      <dsp:spPr>
        <a:xfrm>
          <a:off x="0" y="30"/>
          <a:ext cx="6900512" cy="13127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Who is the audience? What moves them? </a:t>
          </a:r>
        </a:p>
      </dsp:txBody>
      <dsp:txXfrm>
        <a:off x="64083" y="64113"/>
        <a:ext cx="6772346" cy="1184574"/>
      </dsp:txXfrm>
    </dsp:sp>
    <dsp:sp modelId="{872A9398-D0FE-444F-9E46-E92F162A9C01}">
      <dsp:nvSpPr>
        <dsp:cNvPr id="0" name=""/>
        <dsp:cNvSpPr/>
      </dsp:nvSpPr>
      <dsp:spPr>
        <a:xfrm>
          <a:off x="0" y="1407810"/>
          <a:ext cx="6900512" cy="131274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What values do you want to capture in your message? </a:t>
          </a:r>
        </a:p>
      </dsp:txBody>
      <dsp:txXfrm>
        <a:off x="64083" y="1471893"/>
        <a:ext cx="6772346" cy="1184574"/>
      </dsp:txXfrm>
    </dsp:sp>
    <dsp:sp modelId="{436C2DF5-0F8D-42D3-ADC5-BF353950828F}">
      <dsp:nvSpPr>
        <dsp:cNvPr id="0" name=""/>
        <dsp:cNvSpPr/>
      </dsp:nvSpPr>
      <dsp:spPr>
        <a:xfrm>
          <a:off x="0" y="2815590"/>
          <a:ext cx="6900512" cy="131274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Data vs. Personal Stories</a:t>
          </a:r>
        </a:p>
      </dsp:txBody>
      <dsp:txXfrm>
        <a:off x="64083" y="2879673"/>
        <a:ext cx="6772346" cy="1184574"/>
      </dsp:txXfrm>
    </dsp:sp>
    <dsp:sp modelId="{F2D77688-FF24-41B6-B1BF-DA77A6E5C7CC}">
      <dsp:nvSpPr>
        <dsp:cNvPr id="0" name=""/>
        <dsp:cNvSpPr/>
      </dsp:nvSpPr>
      <dsp:spPr>
        <a:xfrm>
          <a:off x="0" y="4223370"/>
          <a:ext cx="6900512" cy="131274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Who is the most powerful voice in delivering that message? </a:t>
          </a:r>
        </a:p>
      </dsp:txBody>
      <dsp:txXfrm>
        <a:off x="64083" y="4287453"/>
        <a:ext cx="6772346" cy="11845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A2940-BBFB-40EE-B8D8-6BB456BE47C6}">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E0150-6E1C-4FD7-8E01-E62C6C2D0802}">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Too many families in our community do not have the access to quality, affordable early care, and education opportunities for their children. Parents also struggle to find the quality child care they need so they can work and provide for their families.</a:t>
          </a:r>
        </a:p>
      </dsp:txBody>
      <dsp:txXfrm>
        <a:off x="0" y="0"/>
        <a:ext cx="10515600" cy="2175669"/>
      </dsp:txXfrm>
    </dsp:sp>
    <dsp:sp modelId="{3EF5C4C7-A3DE-42FB-AEB3-D4666E4CCEFF}">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EC629-2EED-4442-B40D-57222733FA88}">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Lack of access to early childhood programs has both immediate and long-term effects on our children, families, and the local economy. Parents who cannot find access to early care and education are unable to work, placing financial stress on families and limiting the pool of employees that our economy needs.</a:t>
          </a:r>
        </a:p>
      </dsp:txBody>
      <dsp:txXfrm>
        <a:off x="0" y="2175669"/>
        <a:ext cx="10515600" cy="21756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A583B-83A2-44ED-AFDE-2845C4ECA9A7}">
      <dsp:nvSpPr>
        <dsp:cNvPr id="0" name=""/>
        <dsp:cNvSpPr/>
      </dsp:nvSpPr>
      <dsp:spPr>
        <a:xfrm>
          <a:off x="0" y="0"/>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37062-5DEA-4C41-9310-6B21EEC500CE}">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Moms and dads often have to work a second job just to make ends meet, and that means spending less time with their children. Parents need more time with their children to instill the values and skills they view as important, not less.</a:t>
          </a:r>
        </a:p>
      </dsp:txBody>
      <dsp:txXfrm>
        <a:off x="0" y="0"/>
        <a:ext cx="10515600" cy="2175669"/>
      </dsp:txXfrm>
    </dsp:sp>
    <dsp:sp modelId="{3766FC9F-50F9-4D6E-B2F0-479C8136923F}">
      <dsp:nvSpPr>
        <dsp:cNvPr id="0" name=""/>
        <dsp:cNvSpPr/>
      </dsp:nvSpPr>
      <dsp:spPr>
        <a:xfrm>
          <a:off x="0" y="2175669"/>
          <a:ext cx="10515600"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03419-47B8-403E-BF85-94171956FA46}">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Investment in young children results in direct returns for our communities. In other words, the more we invest in strong families now, the more children will give back later in life.</a:t>
          </a:r>
        </a:p>
      </dsp:txBody>
      <dsp:txXfrm>
        <a:off x="0" y="2175669"/>
        <a:ext cx="10515600" cy="21756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A280B-8115-4E58-9882-D1FC2B6BD5C2}">
      <dsp:nvSpPr>
        <dsp:cNvPr id="0" name=""/>
        <dsp:cNvSpPr/>
      </dsp:nvSpPr>
      <dsp:spPr>
        <a:xfrm>
          <a:off x="3080" y="587635"/>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Local Media Engagement: earned media, Op-Eds, LTEs</a:t>
          </a:r>
        </a:p>
      </dsp:txBody>
      <dsp:txXfrm>
        <a:off x="3080" y="587635"/>
        <a:ext cx="2444055" cy="1466433"/>
      </dsp:txXfrm>
    </dsp:sp>
    <dsp:sp modelId="{2F11581F-0AE1-4507-8EEE-B00647437A61}">
      <dsp:nvSpPr>
        <dsp:cNvPr id="0" name=""/>
        <dsp:cNvSpPr/>
      </dsp:nvSpPr>
      <dsp:spPr>
        <a:xfrm>
          <a:off x="2691541" y="587635"/>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Meetings with decisionmakers </a:t>
          </a:r>
        </a:p>
      </dsp:txBody>
      <dsp:txXfrm>
        <a:off x="2691541" y="587635"/>
        <a:ext cx="2444055" cy="1466433"/>
      </dsp:txXfrm>
    </dsp:sp>
    <dsp:sp modelId="{1B1AD7A2-2BF9-43B9-8B3F-606817929CCD}">
      <dsp:nvSpPr>
        <dsp:cNvPr id="0" name=""/>
        <dsp:cNvSpPr/>
      </dsp:nvSpPr>
      <dsp:spPr>
        <a:xfrm>
          <a:off x="5380002" y="587635"/>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Cultivating a coalition and/or partners in your work</a:t>
          </a:r>
        </a:p>
      </dsp:txBody>
      <dsp:txXfrm>
        <a:off x="5380002" y="587635"/>
        <a:ext cx="2444055" cy="1466433"/>
      </dsp:txXfrm>
    </dsp:sp>
    <dsp:sp modelId="{75486FBA-FF0D-4A5B-B598-DB2BB814A5F4}">
      <dsp:nvSpPr>
        <dsp:cNvPr id="0" name=""/>
        <dsp:cNvSpPr/>
      </dsp:nvSpPr>
      <dsp:spPr>
        <a:xfrm>
          <a:off x="8068463" y="587635"/>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Grassroots vs. grasstops </a:t>
          </a:r>
        </a:p>
      </dsp:txBody>
      <dsp:txXfrm>
        <a:off x="8068463" y="587635"/>
        <a:ext cx="2444055" cy="1466433"/>
      </dsp:txXfrm>
    </dsp:sp>
    <dsp:sp modelId="{947E05A5-048F-4D13-809F-DE2B374906FA}">
      <dsp:nvSpPr>
        <dsp:cNvPr id="0" name=""/>
        <dsp:cNvSpPr/>
      </dsp:nvSpPr>
      <dsp:spPr>
        <a:xfrm>
          <a:off x="1347311" y="2298474"/>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Digital Tools </a:t>
          </a:r>
        </a:p>
      </dsp:txBody>
      <dsp:txXfrm>
        <a:off x="1347311" y="2298474"/>
        <a:ext cx="2444055" cy="1466433"/>
      </dsp:txXfrm>
    </dsp:sp>
    <dsp:sp modelId="{530D1F14-3F4A-4D3D-AC38-9C7187AF4358}">
      <dsp:nvSpPr>
        <dsp:cNvPr id="0" name=""/>
        <dsp:cNvSpPr/>
      </dsp:nvSpPr>
      <dsp:spPr>
        <a:xfrm>
          <a:off x="4035772" y="2298474"/>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Site Tours </a:t>
          </a:r>
        </a:p>
      </dsp:txBody>
      <dsp:txXfrm>
        <a:off x="4035772" y="2298474"/>
        <a:ext cx="2444055" cy="1466433"/>
      </dsp:txXfrm>
    </dsp:sp>
    <dsp:sp modelId="{C68089A4-D04F-4309-A53F-E5C6C9A64AF2}">
      <dsp:nvSpPr>
        <dsp:cNvPr id="0" name=""/>
        <dsp:cNvSpPr/>
      </dsp:nvSpPr>
      <dsp:spPr>
        <a:xfrm>
          <a:off x="6724233" y="2298474"/>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Care and water </a:t>
          </a:r>
        </a:p>
      </dsp:txBody>
      <dsp:txXfrm>
        <a:off x="6724233" y="2298474"/>
        <a:ext cx="2444055" cy="14664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4015A-006D-40F9-9404-EB5D4008603D}">
      <dsp:nvSpPr>
        <dsp:cNvPr id="0" name=""/>
        <dsp:cNvSpPr/>
      </dsp:nvSpPr>
      <dsp:spPr>
        <a:xfrm>
          <a:off x="0" y="1806"/>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DB203-481E-4A9A-B1A1-30A08455A810}">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4988A-EAC0-48F2-A557-31BE8CF13237}">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a:t>What is the issue, policy, and outcome you are looking to address or influence?</a:t>
          </a:r>
        </a:p>
      </dsp:txBody>
      <dsp:txXfrm>
        <a:off x="1057476" y="1806"/>
        <a:ext cx="9458123" cy="915564"/>
      </dsp:txXfrm>
    </dsp:sp>
    <dsp:sp modelId="{ADE431DD-F0BA-4189-98EF-113B7FFA1251}">
      <dsp:nvSpPr>
        <dsp:cNvPr id="0" name=""/>
        <dsp:cNvSpPr/>
      </dsp:nvSpPr>
      <dsp:spPr>
        <a:xfrm>
          <a:off x="0" y="1146262"/>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5360E-1DD7-491D-9CE7-FA625F1E4F8F}">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D04EF-71E7-4519-9BBA-37B2991549A6}">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a:t>What is standing in the way of achieving this vision?</a:t>
          </a:r>
        </a:p>
      </dsp:txBody>
      <dsp:txXfrm>
        <a:off x="1057476" y="1146262"/>
        <a:ext cx="9458123" cy="915564"/>
      </dsp:txXfrm>
    </dsp:sp>
    <dsp:sp modelId="{486C8D64-A74C-460C-807E-386CA08F7FCF}">
      <dsp:nvSpPr>
        <dsp:cNvPr id="0" name=""/>
        <dsp:cNvSpPr/>
      </dsp:nvSpPr>
      <dsp:spPr>
        <a:xfrm>
          <a:off x="0" y="2290717"/>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3E816-4D29-428E-9F77-14CEC97A1D03}">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333474-40A2-4115-AD6A-1FF323734EFE}">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a:t>What will your message be (what is the most effective way of talking about the issue)?</a:t>
          </a:r>
        </a:p>
      </dsp:txBody>
      <dsp:txXfrm>
        <a:off x="1057476" y="2290717"/>
        <a:ext cx="9458123" cy="915564"/>
      </dsp:txXfrm>
    </dsp:sp>
    <dsp:sp modelId="{16DB1CF1-70B7-4DB9-81B7-83FCB140A0CD}">
      <dsp:nvSpPr>
        <dsp:cNvPr id="0" name=""/>
        <dsp:cNvSpPr/>
      </dsp:nvSpPr>
      <dsp:spPr>
        <a:xfrm>
          <a:off x="0" y="3435173"/>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38CB67-AD83-4AC6-88D9-F85AAF935B66}">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01FB90-0BD4-44D0-9C0B-18D6D14AB0E7}">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a:t>Who will deliver your message? </a:t>
          </a:r>
        </a:p>
      </dsp:txBody>
      <dsp:txXfrm>
        <a:off x="1057476" y="3435173"/>
        <a:ext cx="9458123" cy="915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F5891-9E69-4622-A04B-2FDC924A8F94}">
      <dsp:nvSpPr>
        <dsp:cNvPr id="0" name=""/>
        <dsp:cNvSpPr/>
      </dsp:nvSpPr>
      <dsp:spPr>
        <a:xfrm>
          <a:off x="0" y="139418"/>
          <a:ext cx="6900512" cy="12754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Lawmakers' opinions and perspective about many policy areas are largely shaped by their own experience and world views</a:t>
          </a:r>
          <a:endParaRPr lang="en-US" sz="1800" kern="1200"/>
        </a:p>
      </dsp:txBody>
      <dsp:txXfrm>
        <a:off x="62262" y="201680"/>
        <a:ext cx="6775988" cy="1150922"/>
      </dsp:txXfrm>
    </dsp:sp>
    <dsp:sp modelId="{AEBD3B42-9101-445D-8245-EE5DD9B35FBE}">
      <dsp:nvSpPr>
        <dsp:cNvPr id="0" name=""/>
        <dsp:cNvSpPr/>
      </dsp:nvSpPr>
      <dsp:spPr>
        <a:xfrm>
          <a:off x="0" y="1466704"/>
          <a:ext cx="6900512" cy="127544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Many had very different experiences as children or as parents than many people and don’t understand or appreciate the struggles parents face accessing affordable, quality early childhood </a:t>
          </a:r>
          <a:r>
            <a:rPr lang="en-US" sz="1800" b="0" i="0" kern="1200" dirty="0">
              <a:latin typeface="Avenir Next LT Pro" panose="020B0504020202020204" pitchFamily="34" charset="0"/>
            </a:rPr>
            <a:t>care</a:t>
          </a:r>
          <a:r>
            <a:rPr lang="en-US" sz="1800" b="0" i="0" kern="1200" dirty="0"/>
            <a:t> and education programs.</a:t>
          </a:r>
          <a:endParaRPr lang="en-US" sz="1800" kern="1200" dirty="0"/>
        </a:p>
      </dsp:txBody>
      <dsp:txXfrm>
        <a:off x="62262" y="1528966"/>
        <a:ext cx="6775988" cy="1150922"/>
      </dsp:txXfrm>
    </dsp:sp>
    <dsp:sp modelId="{F33B8F5D-A931-4336-BF73-A2BA241AFBAB}">
      <dsp:nvSpPr>
        <dsp:cNvPr id="0" name=""/>
        <dsp:cNvSpPr/>
      </dsp:nvSpPr>
      <dsp:spPr>
        <a:xfrm>
          <a:off x="0" y="2793990"/>
          <a:ext cx="6900512" cy="127544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Some have views about gender roles or the economic struggles of families. </a:t>
          </a:r>
          <a:endParaRPr lang="en-US" sz="1800" kern="1200" dirty="0"/>
        </a:p>
      </dsp:txBody>
      <dsp:txXfrm>
        <a:off x="62262" y="2856252"/>
        <a:ext cx="6775988" cy="1150922"/>
      </dsp:txXfrm>
    </dsp:sp>
    <dsp:sp modelId="{94CBE0EB-7D7E-45BD-8E0C-12BF111C6A9F}">
      <dsp:nvSpPr>
        <dsp:cNvPr id="0" name=""/>
        <dsp:cNvSpPr/>
      </dsp:nvSpPr>
      <dsp:spPr>
        <a:xfrm>
          <a:off x="0" y="4121276"/>
          <a:ext cx="6900512" cy="127544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Many do not think it is the role of government to support the ECCE needs of children and families</a:t>
          </a:r>
        </a:p>
      </dsp:txBody>
      <dsp:txXfrm>
        <a:off x="62262" y="4183538"/>
        <a:ext cx="6775988" cy="1150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94BEC-D9B7-4B9E-8AEB-FDD8FE4C300E}">
      <dsp:nvSpPr>
        <dsp:cNvPr id="0" name=""/>
        <dsp:cNvSpPr/>
      </dsp:nvSpPr>
      <dsp:spPr>
        <a:xfrm>
          <a:off x="0" y="7377"/>
          <a:ext cx="6263640" cy="103808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Parental resilience</a:t>
          </a:r>
        </a:p>
      </dsp:txBody>
      <dsp:txXfrm>
        <a:off x="50675" y="58052"/>
        <a:ext cx="6162290" cy="936732"/>
      </dsp:txXfrm>
    </dsp:sp>
    <dsp:sp modelId="{7BD6ED0E-7F4A-42A5-88E7-7FC9E9CDE709}">
      <dsp:nvSpPr>
        <dsp:cNvPr id="0" name=""/>
        <dsp:cNvSpPr/>
      </dsp:nvSpPr>
      <dsp:spPr>
        <a:xfrm>
          <a:off x="0" y="1120340"/>
          <a:ext cx="6263640" cy="1038082"/>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Social connections</a:t>
          </a:r>
        </a:p>
      </dsp:txBody>
      <dsp:txXfrm>
        <a:off x="50675" y="1171015"/>
        <a:ext cx="6162290" cy="936732"/>
      </dsp:txXfrm>
    </dsp:sp>
    <dsp:sp modelId="{14E9F7FA-2455-4F45-A8BB-7FBB19F75A18}">
      <dsp:nvSpPr>
        <dsp:cNvPr id="0" name=""/>
        <dsp:cNvSpPr/>
      </dsp:nvSpPr>
      <dsp:spPr>
        <a:xfrm>
          <a:off x="0" y="2233302"/>
          <a:ext cx="6263640" cy="1038082"/>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Knowledge of parenting and child development</a:t>
          </a:r>
        </a:p>
      </dsp:txBody>
      <dsp:txXfrm>
        <a:off x="50675" y="2283977"/>
        <a:ext cx="6162290" cy="936732"/>
      </dsp:txXfrm>
    </dsp:sp>
    <dsp:sp modelId="{C1079F19-7971-43E8-B5AF-3CF2F6FC5412}">
      <dsp:nvSpPr>
        <dsp:cNvPr id="0" name=""/>
        <dsp:cNvSpPr/>
      </dsp:nvSpPr>
      <dsp:spPr>
        <a:xfrm>
          <a:off x="0" y="3346265"/>
          <a:ext cx="6263640" cy="1038082"/>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Concrete support in times of need</a:t>
          </a:r>
        </a:p>
      </dsp:txBody>
      <dsp:txXfrm>
        <a:off x="50675" y="3396940"/>
        <a:ext cx="6162290" cy="936732"/>
      </dsp:txXfrm>
    </dsp:sp>
    <dsp:sp modelId="{A903BC14-21C7-43FC-A69A-6C536E6ECFD2}">
      <dsp:nvSpPr>
        <dsp:cNvPr id="0" name=""/>
        <dsp:cNvSpPr/>
      </dsp:nvSpPr>
      <dsp:spPr>
        <a:xfrm>
          <a:off x="0" y="4459227"/>
          <a:ext cx="6263640" cy="1038082"/>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Social and emotional competence of children</a:t>
          </a:r>
        </a:p>
      </dsp:txBody>
      <dsp:txXfrm>
        <a:off x="50675" y="4509902"/>
        <a:ext cx="6162290" cy="936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82F2A-A377-6442-BD96-9DD6D8F35C2E}">
      <dsp:nvSpPr>
        <dsp:cNvPr id="0" name=""/>
        <dsp:cNvSpPr/>
      </dsp:nvSpPr>
      <dsp:spPr>
        <a:xfrm>
          <a:off x="1322" y="81131"/>
          <a:ext cx="4640570" cy="29467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206E9-A18C-B240-9BB7-0C42FBD13751}">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We are attempting to change an environment or circumstance</a:t>
          </a:r>
        </a:p>
      </dsp:txBody>
      <dsp:txXfrm>
        <a:off x="603248" y="657277"/>
        <a:ext cx="4467954" cy="2774145"/>
      </dsp:txXfrm>
    </dsp:sp>
    <dsp:sp modelId="{DCE803AA-6420-C944-B204-03EE6F850130}">
      <dsp:nvSpPr>
        <dsp:cNvPr id="0" name=""/>
        <dsp:cNvSpPr/>
      </dsp:nvSpPr>
      <dsp:spPr>
        <a:xfrm>
          <a:off x="5673129" y="81131"/>
          <a:ext cx="4640570" cy="29467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D3EEE-7A86-FE4B-9567-2D3981FC68E3}">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We are attempting fix a problem or right a wrong </a:t>
          </a:r>
        </a:p>
      </dsp:txBody>
      <dsp:txXfrm>
        <a:off x="6275056" y="657277"/>
        <a:ext cx="4467954" cy="2774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D5D9C-3270-8A41-9F3F-AA8F9AD23B4E}">
      <dsp:nvSpPr>
        <dsp:cNvPr id="0" name=""/>
        <dsp:cNvSpPr/>
      </dsp:nvSpPr>
      <dsp:spPr>
        <a:xfrm>
          <a:off x="1322" y="81131"/>
          <a:ext cx="4640570" cy="294676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89F6B-AA10-EB48-BA5A-58A2CD7B642A}">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We are attempting to change an environment or circumstance</a:t>
          </a:r>
        </a:p>
      </dsp:txBody>
      <dsp:txXfrm>
        <a:off x="603248" y="657277"/>
        <a:ext cx="4467954" cy="2774145"/>
      </dsp:txXfrm>
    </dsp:sp>
    <dsp:sp modelId="{3ECB3D7A-CB15-9F41-8077-98934D5F9818}">
      <dsp:nvSpPr>
        <dsp:cNvPr id="0" name=""/>
        <dsp:cNvSpPr/>
      </dsp:nvSpPr>
      <dsp:spPr>
        <a:xfrm>
          <a:off x="5673129" y="81131"/>
          <a:ext cx="4640570" cy="294676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EFC70-5551-D349-AACA-C47CD3B69720}">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We are attempting fix a problem or right a wrong </a:t>
          </a:r>
        </a:p>
      </dsp:txBody>
      <dsp:txXfrm>
        <a:off x="6275056" y="657277"/>
        <a:ext cx="4467954" cy="2774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4C7C2-DA05-4B38-98B1-FDE35E7FFF85}">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7BB86-214D-4CD9-8B36-4BA9E3E95372}">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What advocacy action can you take at the micro-level?</a:t>
          </a:r>
        </a:p>
      </dsp:txBody>
      <dsp:txXfrm>
        <a:off x="0" y="0"/>
        <a:ext cx="6900512" cy="2768070"/>
      </dsp:txXfrm>
    </dsp:sp>
    <dsp:sp modelId="{496B79A4-006D-40B9-9A2E-EC1F2CAA3359}">
      <dsp:nvSpPr>
        <dsp:cNvPr id="0" name=""/>
        <dsp:cNvSpPr/>
      </dsp:nvSpPr>
      <dsp:spPr>
        <a:xfrm>
          <a:off x="0" y="2768070"/>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F1EEE-9FE6-4429-BC25-8CD1E4E309D3}">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What advocacy action can you take at the macro-level (systems-level)? </a:t>
          </a:r>
        </a:p>
      </dsp:txBody>
      <dsp:txXfrm>
        <a:off x="0" y="2768070"/>
        <a:ext cx="6900512" cy="2768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1F813-011E-40F5-834D-3D0FFB387514}">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3BF09-D905-4968-BAA6-9872474C6E9A}">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What advocacy action can you take at the micro-level?</a:t>
          </a:r>
        </a:p>
      </dsp:txBody>
      <dsp:txXfrm>
        <a:off x="0" y="0"/>
        <a:ext cx="6900512" cy="2768070"/>
      </dsp:txXfrm>
    </dsp:sp>
    <dsp:sp modelId="{A66FDD54-AAFD-42E5-AFA3-814AB21766E8}">
      <dsp:nvSpPr>
        <dsp:cNvPr id="0" name=""/>
        <dsp:cNvSpPr/>
      </dsp:nvSpPr>
      <dsp:spPr>
        <a:xfrm>
          <a:off x="0" y="2768070"/>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502F5-AAC8-474A-A587-EEB9AA2898E8}">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What advocacy action can you take at the macro-level (systems-level)? </a:t>
          </a:r>
        </a:p>
      </dsp:txBody>
      <dsp:txXfrm>
        <a:off x="0" y="2768070"/>
        <a:ext cx="6900512" cy="276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987B4-B35C-4BC7-A6E0-8E27741BA457}">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7E876-5249-412F-B30B-C8AD9C63E54F}">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What advocacy action can you take at the micro-level?</a:t>
          </a:r>
        </a:p>
      </dsp:txBody>
      <dsp:txXfrm>
        <a:off x="0" y="0"/>
        <a:ext cx="6900512" cy="2768070"/>
      </dsp:txXfrm>
    </dsp:sp>
    <dsp:sp modelId="{7EB7FB10-A019-49F7-8A03-EDC6FC5915E6}">
      <dsp:nvSpPr>
        <dsp:cNvPr id="0" name=""/>
        <dsp:cNvSpPr/>
      </dsp:nvSpPr>
      <dsp:spPr>
        <a:xfrm>
          <a:off x="0" y="2768070"/>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E741C-B871-4790-ACF6-A1E412EDE7CB}">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What advocacy action can you take at the macro-level (systems-level)? </a:t>
          </a:r>
        </a:p>
      </dsp:txBody>
      <dsp:txXfrm>
        <a:off x="0" y="2768070"/>
        <a:ext cx="6900512" cy="27680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2FB3C-1928-41D6-AA0E-C96EF1BB5B12}">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75862-B738-4AB9-B568-778C8D8FBFC9}">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What advocacy action can you take at the micro-level?</a:t>
          </a:r>
        </a:p>
      </dsp:txBody>
      <dsp:txXfrm>
        <a:off x="0" y="0"/>
        <a:ext cx="6900512" cy="2768070"/>
      </dsp:txXfrm>
    </dsp:sp>
    <dsp:sp modelId="{D26A0BEC-8589-4089-AB7A-2F8CFB510B62}">
      <dsp:nvSpPr>
        <dsp:cNvPr id="0" name=""/>
        <dsp:cNvSpPr/>
      </dsp:nvSpPr>
      <dsp:spPr>
        <a:xfrm>
          <a:off x="0" y="2768070"/>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617AF-C730-4CE9-ABAC-643E32CFBAFE}">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What advocacy action can you take at the macro-level (systems-level)? </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251B8-0759-484D-9757-7E531CAA7AA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DC2CB-7308-45A8-B949-E9EB75E7EE94}" type="slidenum">
              <a:rPr lang="en-US" smtClean="0"/>
              <a:t>‹#›</a:t>
            </a:fld>
            <a:endParaRPr lang="en-US"/>
          </a:p>
        </p:txBody>
      </p:sp>
    </p:spTree>
    <p:extLst>
      <p:ext uri="{BB962C8B-B14F-4D97-AF65-F5344CB8AC3E}">
        <p14:creationId xmlns:p14="http://schemas.microsoft.com/office/powerpoint/2010/main" val="178002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ELCs exemplify successful public-private partnerships, bringing together community partners to support a community-wide approach to early childhood education that meets local needs and leverages local strengths.</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SzPts val="1000"/>
              <a:tabLst>
                <a:tab pos="457200" algn="l"/>
              </a:tabLst>
            </a:pPr>
            <a:r>
              <a:rPr lang="en-US" sz="1800" b="1" kern="100" dirty="0">
                <a:effectLst/>
                <a:latin typeface="Calibri"/>
                <a:ea typeface="Calibri"/>
                <a:cs typeface="Calibri"/>
              </a:rPr>
              <a:t>ELC’s center around a community assessing their needs and then creating a results-driven plan to help families.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E084BF-AB47-4064-B685-5919DFFB9288}" type="slidenum">
              <a:rPr lang="en-US" smtClean="0"/>
              <a:t>4</a:t>
            </a:fld>
            <a:endParaRPr lang="en-US"/>
          </a:p>
        </p:txBody>
      </p:sp>
    </p:spTree>
    <p:extLst>
      <p:ext uri="{BB962C8B-B14F-4D97-AF65-F5344CB8AC3E}">
        <p14:creationId xmlns:p14="http://schemas.microsoft.com/office/powerpoint/2010/main" val="80152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Micro – talking to an employer about a change in your schedule so you can care for your child. Joining or starting a parent support group. </a:t>
            </a:r>
          </a:p>
          <a:p>
            <a:r>
              <a:rPr lang="en-US" sz="2400" dirty="0"/>
              <a:t>Macro – advocating at your work to change a policy regarding parental leave and or support for paying for care, testifying before city council or the legislature about a policy that relieves the financial stress of affording child care. </a:t>
            </a:r>
          </a:p>
        </p:txBody>
      </p:sp>
      <p:sp>
        <p:nvSpPr>
          <p:cNvPr id="4" name="Slide Number Placeholder 3"/>
          <p:cNvSpPr>
            <a:spLocks noGrp="1"/>
          </p:cNvSpPr>
          <p:nvPr>
            <p:ph type="sldNum" sz="quarter" idx="5"/>
          </p:nvPr>
        </p:nvSpPr>
        <p:spPr/>
        <p:txBody>
          <a:bodyPr/>
          <a:lstStyle/>
          <a:p>
            <a:fld id="{28FD6924-3BB5-FF4A-95D5-3503F6A820FC}" type="slidenum">
              <a:rPr lang="en-US" smtClean="0"/>
              <a:t>15</a:t>
            </a:fld>
            <a:endParaRPr lang="en-US"/>
          </a:p>
        </p:txBody>
      </p:sp>
    </p:spTree>
    <p:extLst>
      <p:ext uri="{BB962C8B-B14F-4D97-AF65-F5344CB8AC3E}">
        <p14:creationId xmlns:p14="http://schemas.microsoft.com/office/powerpoint/2010/main" val="469278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Micro – Joining or starting a parent support group. Seeking counseling for you, your child, or your family. Making time with your friends or making time for your child to interact with their peers. </a:t>
            </a:r>
          </a:p>
          <a:p>
            <a:pPr defTabSz="924916">
              <a:defRPr/>
            </a:pPr>
            <a:r>
              <a:rPr lang="en-US" dirty="0"/>
              <a:t>Macro – advocating for a community center, a library, or a pool. </a:t>
            </a:r>
          </a:p>
          <a:p>
            <a:endParaRPr lang="en-US" dirty="0"/>
          </a:p>
        </p:txBody>
      </p:sp>
      <p:sp>
        <p:nvSpPr>
          <p:cNvPr id="4" name="Slide Number Placeholder 3"/>
          <p:cNvSpPr>
            <a:spLocks noGrp="1"/>
          </p:cNvSpPr>
          <p:nvPr>
            <p:ph type="sldNum" sz="quarter" idx="5"/>
          </p:nvPr>
        </p:nvSpPr>
        <p:spPr/>
        <p:txBody>
          <a:bodyPr/>
          <a:lstStyle/>
          <a:p>
            <a:fld id="{28FD6924-3BB5-FF4A-95D5-3503F6A820FC}" type="slidenum">
              <a:rPr lang="en-US" smtClean="0"/>
              <a:t>16</a:t>
            </a:fld>
            <a:endParaRPr lang="en-US"/>
          </a:p>
        </p:txBody>
      </p:sp>
    </p:spTree>
    <p:extLst>
      <p:ext uri="{BB962C8B-B14F-4D97-AF65-F5344CB8AC3E}">
        <p14:creationId xmlns:p14="http://schemas.microsoft.com/office/powerpoint/2010/main" val="356230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 – reaching out specialist to diagnose what you suspect is a developmental delay, taking a parenting class, Ready! For kindergarten</a:t>
            </a:r>
          </a:p>
          <a:p>
            <a:r>
              <a:rPr lang="en-US" dirty="0"/>
              <a:t>Macro – Increasing the access of information about resources for parents, </a:t>
            </a:r>
            <a:r>
              <a:rPr lang="en-US" dirty="0" err="1"/>
              <a:t>findhelp.org</a:t>
            </a:r>
            <a:r>
              <a:rPr lang="en-US" dirty="0"/>
              <a:t>, talking to a lawmaker about expanding recourses for families, expanding access to screenings or parenting classes  </a:t>
            </a:r>
          </a:p>
        </p:txBody>
      </p:sp>
      <p:sp>
        <p:nvSpPr>
          <p:cNvPr id="4" name="Slide Number Placeholder 3"/>
          <p:cNvSpPr>
            <a:spLocks noGrp="1"/>
          </p:cNvSpPr>
          <p:nvPr>
            <p:ph type="sldNum" sz="quarter" idx="5"/>
          </p:nvPr>
        </p:nvSpPr>
        <p:spPr/>
        <p:txBody>
          <a:bodyPr/>
          <a:lstStyle/>
          <a:p>
            <a:fld id="{28FD6924-3BB5-FF4A-95D5-3503F6A820FC}" type="slidenum">
              <a:rPr lang="en-US" smtClean="0"/>
              <a:t>17</a:t>
            </a:fld>
            <a:endParaRPr lang="en-US"/>
          </a:p>
        </p:txBody>
      </p:sp>
    </p:spTree>
    <p:extLst>
      <p:ext uri="{BB962C8B-B14F-4D97-AF65-F5344CB8AC3E}">
        <p14:creationId xmlns:p14="http://schemas.microsoft.com/office/powerpoint/2010/main" val="184261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 – learning how to teach your kids the language to express their emotions, providing them with tactics to self-sooth, set up play dates so they can learn to interact with peers, help them understand that behavior is communication. </a:t>
            </a:r>
          </a:p>
          <a:p>
            <a:r>
              <a:rPr lang="en-US" dirty="0"/>
              <a:t>Macro – Advocating for expansion of mental health support for children, or resources for parents so they understand developmentally appropriate ways to help their child express themselves and build resilience </a:t>
            </a:r>
          </a:p>
        </p:txBody>
      </p:sp>
      <p:sp>
        <p:nvSpPr>
          <p:cNvPr id="4" name="Slide Number Placeholder 3"/>
          <p:cNvSpPr>
            <a:spLocks noGrp="1"/>
          </p:cNvSpPr>
          <p:nvPr>
            <p:ph type="sldNum" sz="quarter" idx="5"/>
          </p:nvPr>
        </p:nvSpPr>
        <p:spPr/>
        <p:txBody>
          <a:bodyPr/>
          <a:lstStyle/>
          <a:p>
            <a:fld id="{28FD6924-3BB5-FF4A-95D5-3503F6A820FC}" type="slidenum">
              <a:rPr lang="en-US" smtClean="0"/>
              <a:t>18</a:t>
            </a:fld>
            <a:endParaRPr lang="en-US"/>
          </a:p>
        </p:txBody>
      </p:sp>
    </p:spTree>
    <p:extLst>
      <p:ext uri="{BB962C8B-B14F-4D97-AF65-F5344CB8AC3E}">
        <p14:creationId xmlns:p14="http://schemas.microsoft.com/office/powerpoint/2010/main" val="2053225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Charlie Shepard’s floor debate: </a:t>
            </a:r>
            <a:r>
              <a:rPr lang="en-US" b="0" i="0" dirty="0">
                <a:solidFill>
                  <a:srgbClr val="2B2C30"/>
                </a:solidFill>
                <a:effectLst/>
                <a:latin typeface="Graphik Web"/>
              </a:rPr>
              <a:t>“I don’t think anybody does a better job than mothers in the home, and any bill that makes it easier or more convenient for mothers to come out of the home and let others raise their child, I don’t think that’s a good direction for us to be going. … We are really hurting the family unit in the process,”</a:t>
            </a:r>
          </a:p>
          <a:p>
            <a:endParaRPr lang="en-US" b="0" i="0" dirty="0">
              <a:solidFill>
                <a:srgbClr val="2B2C30"/>
              </a:solidFill>
              <a:effectLst/>
              <a:latin typeface="Graphik Web"/>
            </a:endParaRPr>
          </a:p>
          <a:p>
            <a:r>
              <a:rPr lang="en-US" b="0" i="0" dirty="0">
                <a:solidFill>
                  <a:srgbClr val="2B2C30"/>
                </a:solidFill>
                <a:effectLst/>
                <a:latin typeface="Graphik Web"/>
              </a:rPr>
              <a:t>Martin will riff about the New Meadows teacher. “School Baby” </a:t>
            </a:r>
            <a:endParaRPr lang="en-US" dirty="0"/>
          </a:p>
        </p:txBody>
      </p:sp>
      <p:sp>
        <p:nvSpPr>
          <p:cNvPr id="4" name="Slide Number Placeholder 3"/>
          <p:cNvSpPr>
            <a:spLocks noGrp="1"/>
          </p:cNvSpPr>
          <p:nvPr>
            <p:ph type="sldNum" sz="quarter" idx="5"/>
          </p:nvPr>
        </p:nvSpPr>
        <p:spPr/>
        <p:txBody>
          <a:bodyPr/>
          <a:lstStyle/>
          <a:p>
            <a:fld id="{F111E49B-E714-4DD0-B86A-7ACF2926A2AC}" type="slidenum">
              <a:rPr lang="en-US" smtClean="0"/>
              <a:t>19</a:t>
            </a:fld>
            <a:endParaRPr lang="en-US"/>
          </a:p>
        </p:txBody>
      </p:sp>
    </p:spTree>
    <p:extLst>
      <p:ext uri="{BB962C8B-B14F-4D97-AF65-F5344CB8AC3E}">
        <p14:creationId xmlns:p14="http://schemas.microsoft.com/office/powerpoint/2010/main" val="93924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-We change these views through engagement and education, and making supporting family friendly ECCE policies politically advantageous </a:t>
            </a:r>
          </a:p>
          <a:p>
            <a:r>
              <a:rPr lang="en-US" sz="1200" b="0" i="0" u="none" strike="noStrike" dirty="0">
                <a:solidFill>
                  <a:srgbClr val="000000"/>
                </a:solidFill>
                <a:effectLst/>
                <a:latin typeface="Arial" panose="020B0604020202020204" pitchFamily="34" charset="0"/>
              </a:rPr>
              <a:t>-We start this work at the local level by engaging local partners and begin with taking small steps in addressing the ECCE needs of each community </a:t>
            </a:r>
          </a:p>
          <a:p>
            <a:r>
              <a:rPr lang="en-US" sz="1200" dirty="0">
                <a:solidFill>
                  <a:srgbClr val="000000"/>
                </a:solidFill>
                <a:latin typeface="Arial" panose="020B0604020202020204" pitchFamily="34" charset="0"/>
              </a:rPr>
              <a:t>-The work you do at the local level, done in concert with other ELCs, is how we elevate the issue and create the demand for action on the part of decision makers </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It is our job to accurately describe the realities of what families and children face – lack of CC options, unaffordable options, lack of early intervention support. </a:t>
            </a:r>
          </a:p>
          <a:p>
            <a:endParaRPr lang="en-US" dirty="0"/>
          </a:p>
        </p:txBody>
      </p:sp>
      <p:sp>
        <p:nvSpPr>
          <p:cNvPr id="4" name="Slide Number Placeholder 3"/>
          <p:cNvSpPr>
            <a:spLocks noGrp="1"/>
          </p:cNvSpPr>
          <p:nvPr>
            <p:ph type="sldNum" sz="quarter" idx="5"/>
          </p:nvPr>
        </p:nvSpPr>
        <p:spPr/>
        <p:txBody>
          <a:bodyPr/>
          <a:lstStyle/>
          <a:p>
            <a:fld id="{F111E49B-E714-4DD0-B86A-7ACF2926A2AC}" type="slidenum">
              <a:rPr lang="en-US" smtClean="0"/>
              <a:t>20</a:t>
            </a:fld>
            <a:endParaRPr lang="en-US"/>
          </a:p>
        </p:txBody>
      </p:sp>
    </p:spTree>
    <p:extLst>
      <p:ext uri="{BB962C8B-B14F-4D97-AF65-F5344CB8AC3E}">
        <p14:creationId xmlns:p14="http://schemas.microsoft.com/office/powerpoint/2010/main" val="73116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the voices of educators, parents, and businesses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1BA977-8431-4278-B1F0-D3B38C309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98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1BA977-8431-4278-B1F0-D3B38C309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1E49B-E714-4DD0-B86A-7ACF2926A2AC}" type="slidenum">
              <a:rPr lang="en-US" smtClean="0"/>
              <a:t>27</a:t>
            </a:fld>
            <a:endParaRPr lang="en-US"/>
          </a:p>
        </p:txBody>
      </p:sp>
    </p:spTree>
    <p:extLst>
      <p:ext uri="{BB962C8B-B14F-4D97-AF65-F5344CB8AC3E}">
        <p14:creationId xmlns:p14="http://schemas.microsoft.com/office/powerpoint/2010/main" val="1031058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 relationships in your community?” </a:t>
            </a:r>
          </a:p>
        </p:txBody>
      </p:sp>
      <p:sp>
        <p:nvSpPr>
          <p:cNvPr id="4" name="Slide Number Placeholder 3"/>
          <p:cNvSpPr>
            <a:spLocks noGrp="1"/>
          </p:cNvSpPr>
          <p:nvPr>
            <p:ph type="sldNum" sz="quarter" idx="5"/>
          </p:nvPr>
        </p:nvSpPr>
        <p:spPr/>
        <p:txBody>
          <a:bodyPr/>
          <a:lstStyle/>
          <a:p>
            <a:fld id="{F111E49B-E714-4DD0-B86A-7ACF2926A2AC}" type="slidenum">
              <a:rPr lang="en-US" smtClean="0"/>
              <a:t>28</a:t>
            </a:fld>
            <a:endParaRPr lang="en-US"/>
          </a:p>
        </p:txBody>
      </p:sp>
    </p:spTree>
    <p:extLst>
      <p:ext uri="{BB962C8B-B14F-4D97-AF65-F5344CB8AC3E}">
        <p14:creationId xmlns:p14="http://schemas.microsoft.com/office/powerpoint/2010/main" val="306106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legislative body is about %80 Republican (supermajority). There are only 3-4 competitive legislative districts in the state. While the Republicans hold the vast majority of seats, there is a division in the party between the more traditional conservative faction and the far-right faction. </a:t>
            </a:r>
          </a:p>
          <a:p>
            <a:endParaRPr lang="en-US" dirty="0"/>
          </a:p>
          <a:p>
            <a:r>
              <a:rPr lang="en-US" dirty="0"/>
              <a:t>A lot of the problems you see in accessing affordable care and education and other programs and supports that are aimed at helping families and children stem from a lack of state investment and inaction on the part of our legislature. </a:t>
            </a:r>
          </a:p>
          <a:p>
            <a:endParaRPr lang="en-US" dirty="0"/>
          </a:p>
        </p:txBody>
      </p:sp>
      <p:sp>
        <p:nvSpPr>
          <p:cNvPr id="4" name="Slide Number Placeholder 3"/>
          <p:cNvSpPr>
            <a:spLocks noGrp="1"/>
          </p:cNvSpPr>
          <p:nvPr>
            <p:ph type="sldNum" sz="quarter" idx="5"/>
          </p:nvPr>
        </p:nvSpPr>
        <p:spPr/>
        <p:txBody>
          <a:bodyPr/>
          <a:lstStyle/>
          <a:p>
            <a:fld id="{821BA977-8431-4278-B1F0-D3B38C3093EE}" type="slidenum">
              <a:rPr lang="en-US" smtClean="0"/>
              <a:t>6</a:t>
            </a:fld>
            <a:endParaRPr lang="en-US"/>
          </a:p>
        </p:txBody>
      </p:sp>
    </p:spTree>
    <p:extLst>
      <p:ext uri="{BB962C8B-B14F-4D97-AF65-F5344CB8AC3E}">
        <p14:creationId xmlns:p14="http://schemas.microsoft.com/office/powerpoint/2010/main" val="146968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1E49B-E714-4DD0-B86A-7ACF2926A2AC}" type="slidenum">
              <a:rPr lang="en-US" smtClean="0"/>
              <a:t>29</a:t>
            </a:fld>
            <a:endParaRPr lang="en-US"/>
          </a:p>
        </p:txBody>
      </p:sp>
    </p:spTree>
    <p:extLst>
      <p:ext uri="{BB962C8B-B14F-4D97-AF65-F5344CB8AC3E}">
        <p14:creationId xmlns:p14="http://schemas.microsoft.com/office/powerpoint/2010/main" val="154075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21BA977-8431-4278-B1F0-D3B38C3093EE}" type="slidenum">
              <a:rPr lang="en-US" smtClean="0"/>
              <a:t>7</a:t>
            </a:fld>
            <a:endParaRPr lang="en-US"/>
          </a:p>
        </p:txBody>
      </p:sp>
    </p:spTree>
    <p:extLst>
      <p:ext uri="{BB962C8B-B14F-4D97-AF65-F5344CB8AC3E}">
        <p14:creationId xmlns:p14="http://schemas.microsoft.com/office/powerpoint/2010/main" val="288286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1E49B-E714-4DD0-B86A-7ACF2926A2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24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Narrow" panose="020B0606020202030204" pitchFamily="34" charset="0"/>
            </a:endParaRPr>
          </a:p>
          <a:p>
            <a:pPr algn="just"/>
            <a:r>
              <a:rPr lang="en-US" sz="1800" b="0" i="0" u="none" strike="noStrike" baseline="0" dirty="0">
                <a:solidFill>
                  <a:srgbClr val="57585A"/>
                </a:solidFill>
                <a:latin typeface="Arial Narrow" panose="020B0606020202030204" pitchFamily="34" charset="0"/>
              </a:rPr>
              <a:t>When one thinks about what advocacy is and what it entails, larger political and social movements like workers’ rights, the civil rights movement, and large-scale political operations can come to mind. Starting to engage in advocacy work and thinking about building an advocacy plan can seem daunting. Larger, successful social movements all began with simple and accessible actions that you can and should do. Advocacy can be: </a:t>
            </a:r>
          </a:p>
          <a:p>
            <a:pPr algn="just"/>
            <a:endParaRPr lang="en-US" sz="1800" b="0" i="0" u="none" strike="noStrike" baseline="0" dirty="0">
              <a:solidFill>
                <a:srgbClr val="57585A"/>
              </a:solidFill>
              <a:latin typeface="Arial Narrow" panose="020B060602020203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5C2D69-2444-4B0D-9C4C-2C106D75B6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45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-Parental resilience: Managing stress and functioning well when faced with challenges, adversity and trauma </a:t>
            </a:r>
          </a:p>
          <a:p>
            <a:r>
              <a:rPr lang="en-US" dirty="0"/>
              <a:t>-Social connections: Positive relationships that provide emotional, informational, instrumental and spiritual support </a:t>
            </a:r>
          </a:p>
          <a:p>
            <a:r>
              <a:rPr lang="en-US" dirty="0"/>
              <a:t>-Knowledge of parenting and child development: Understanding child development and parenting strategies that support physical, cognitive, language, social and emotional development </a:t>
            </a:r>
          </a:p>
          <a:p>
            <a:r>
              <a:rPr lang="en-US" dirty="0"/>
              <a:t>-Concrete support in times of need: Access to concrete support and services that address a family’s needs and help minimize stress caused by challenges </a:t>
            </a:r>
          </a:p>
          <a:p>
            <a:r>
              <a:rPr lang="en-US" dirty="0"/>
              <a:t>-Social and emotional competence of children: Family and child interactions that help children develop the ability to communicate clearly, recognize and regulate their emotions and establish and ma</a:t>
            </a:r>
          </a:p>
        </p:txBody>
      </p:sp>
      <p:sp>
        <p:nvSpPr>
          <p:cNvPr id="4" name="Slide Number Placeholder 3"/>
          <p:cNvSpPr>
            <a:spLocks noGrp="1"/>
          </p:cNvSpPr>
          <p:nvPr>
            <p:ph type="sldNum" sz="quarter" idx="5"/>
          </p:nvPr>
        </p:nvSpPr>
        <p:spPr/>
        <p:txBody>
          <a:bodyPr/>
          <a:lstStyle/>
          <a:p>
            <a:fld id="{28FD6924-3BB5-FF4A-95D5-3503F6A820FC}" type="slidenum">
              <a:rPr lang="en-US" smtClean="0"/>
              <a:t>11</a:t>
            </a:fld>
            <a:endParaRPr lang="en-US"/>
          </a:p>
        </p:txBody>
      </p:sp>
    </p:spTree>
    <p:extLst>
      <p:ext uri="{BB962C8B-B14F-4D97-AF65-F5344CB8AC3E}">
        <p14:creationId xmlns:p14="http://schemas.microsoft.com/office/powerpoint/2010/main" val="263157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FD6924-3BB5-FF4A-95D5-3503F6A820FC}" type="slidenum">
              <a:rPr lang="en-US" smtClean="0"/>
              <a:t>12</a:t>
            </a:fld>
            <a:endParaRPr lang="en-US"/>
          </a:p>
        </p:txBody>
      </p:sp>
    </p:spTree>
    <p:extLst>
      <p:ext uri="{BB962C8B-B14F-4D97-AF65-F5344CB8AC3E}">
        <p14:creationId xmlns:p14="http://schemas.microsoft.com/office/powerpoint/2010/main" val="30598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FD6924-3BB5-FF4A-95D5-3503F6A820FC}" type="slidenum">
              <a:rPr lang="en-US" smtClean="0"/>
              <a:t>13</a:t>
            </a:fld>
            <a:endParaRPr lang="en-US"/>
          </a:p>
        </p:txBody>
      </p:sp>
    </p:spTree>
    <p:extLst>
      <p:ext uri="{BB962C8B-B14F-4D97-AF65-F5344CB8AC3E}">
        <p14:creationId xmlns:p14="http://schemas.microsoft.com/office/powerpoint/2010/main" val="2651819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FD6924-3BB5-FF4A-95D5-3503F6A820FC}" type="slidenum">
              <a:rPr lang="en-US" smtClean="0"/>
              <a:t>14</a:t>
            </a:fld>
            <a:endParaRPr lang="en-US"/>
          </a:p>
        </p:txBody>
      </p:sp>
    </p:spTree>
    <p:extLst>
      <p:ext uri="{BB962C8B-B14F-4D97-AF65-F5344CB8AC3E}">
        <p14:creationId xmlns:p14="http://schemas.microsoft.com/office/powerpoint/2010/main" val="72731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D087-3378-4421-D7CE-22B76136A8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CB7316-A5C5-2DB4-7ED8-A3D18B5DE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156367-1940-C87A-F9C1-08A176DF9335}"/>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6FE74D28-0B65-3662-A753-7CDFE3B8E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4B282-83F7-20A2-8EF9-6DF7024D028F}"/>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241297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FA47-3AE6-870C-3414-73FE220F8A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3CCEE-1ACB-B399-9D58-523956BAF8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9825B-9B32-8B0F-D754-70C65C869288}"/>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2B0FC697-C191-43A2-2A10-BD5744AE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4820D-C82F-4833-704E-37465E07FAB2}"/>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37326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08BB4D-D139-F6E9-5410-CA81F237E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A01F2B-C66B-8CC2-AF66-F9F5ECAF1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CD741-B0DA-309F-29E9-F7AE898D62CA}"/>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46B2CE1D-BE9B-1AF3-E518-A2EE1625D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98E99-282A-D5E2-47D6-4F3CE9C8000C}"/>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334647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DB7F-F1AE-CC2F-1195-BA08916D632E}"/>
              </a:ext>
            </a:extLst>
          </p:cNvPr>
          <p:cNvSpPr>
            <a:spLocks noGrp="1"/>
          </p:cNvSpPr>
          <p:nvPr>
            <p:ph type="title" hasCustomPrompt="1"/>
          </p:nvPr>
        </p:nvSpPr>
        <p:spPr>
          <a:xfrm>
            <a:off x="1995052" y="2775095"/>
            <a:ext cx="8201891" cy="1500187"/>
          </a:xfrm>
        </p:spPr>
        <p:txBody>
          <a:bodyPr anchor="b">
            <a:normAutofit/>
          </a:bodyPr>
          <a:lstStyle>
            <a:lvl1pPr>
              <a:defRPr sz="3200"/>
            </a:lvl1pPr>
          </a:lstStyle>
          <a:p>
            <a:pPr algn="ctr"/>
            <a:r>
              <a:rPr lang="en-US" sz="3200">
                <a:solidFill>
                  <a:srgbClr val="0C79A4"/>
                </a:solidFill>
                <a:latin typeface="Georgia" panose="02040502050405020303" pitchFamily="18" charset="0"/>
              </a:rPr>
              <a:t>Building an early care and education system for ALL families and communities through advocacy and community engagement.</a:t>
            </a:r>
          </a:p>
        </p:txBody>
      </p:sp>
      <p:sp>
        <p:nvSpPr>
          <p:cNvPr id="3" name="Text Placeholder 2">
            <a:extLst>
              <a:ext uri="{FF2B5EF4-FFF2-40B4-BE49-F238E27FC236}">
                <a16:creationId xmlns:a16="http://schemas.microsoft.com/office/drawing/2014/main" id="{3F765C03-4450-A156-E5CD-410FEC93E058}"/>
              </a:ext>
            </a:extLst>
          </p:cNvPr>
          <p:cNvSpPr>
            <a:spLocks noGrp="1"/>
          </p:cNvSpPr>
          <p:nvPr>
            <p:ph type="body" idx="1" hasCustomPrompt="1"/>
          </p:nvPr>
        </p:nvSpPr>
        <p:spPr>
          <a:xfrm>
            <a:off x="838198" y="2135426"/>
            <a:ext cx="10515600" cy="365125"/>
          </a:xfrm>
        </p:spPr>
        <p:txBody>
          <a:bodyPr>
            <a:normAutofit/>
          </a:bodyPr>
          <a:lstStyle>
            <a:lvl1pPr marL="0" indent="0" algn="ctr">
              <a:buNone/>
              <a:defRPr sz="1600" b="1" spc="3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OUR MISSION</a:t>
            </a:r>
          </a:p>
        </p:txBody>
      </p:sp>
    </p:spTree>
    <p:extLst>
      <p:ext uri="{BB962C8B-B14F-4D97-AF65-F5344CB8AC3E}">
        <p14:creationId xmlns:p14="http://schemas.microsoft.com/office/powerpoint/2010/main" val="4164016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E3B3-0170-9486-C0DD-DCD5C0603DCF}"/>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DCB85B2-1724-7B78-FA37-78258979D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C80133-6520-AECD-75E0-B761652AFC35}"/>
              </a:ext>
            </a:extLst>
          </p:cNvPr>
          <p:cNvSpPr>
            <a:spLocks noGrp="1"/>
          </p:cNvSpPr>
          <p:nvPr>
            <p:ph type="dt" sz="half" idx="10"/>
          </p:nvPr>
        </p:nvSpPr>
        <p:spPr/>
        <p:txBody>
          <a:bodyPr/>
          <a:lstStyle/>
          <a:p>
            <a:fld id="{2B473E32-A183-470C-AD20-1A62363D5195}" type="datetimeFigureOut">
              <a:rPr lang="en-US" smtClean="0"/>
              <a:t>4/4/2025</a:t>
            </a:fld>
            <a:endParaRPr lang="en-US"/>
          </a:p>
        </p:txBody>
      </p:sp>
    </p:spTree>
    <p:extLst>
      <p:ext uri="{BB962C8B-B14F-4D97-AF65-F5344CB8AC3E}">
        <p14:creationId xmlns:p14="http://schemas.microsoft.com/office/powerpoint/2010/main" val="50058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B266-9350-E316-9669-D2B1A4D15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E846A-1E9C-719C-82F4-6F47F1785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9AEF8-BF7B-EFE3-2D2B-3A1B0861CB0C}"/>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5" name="Footer Placeholder 4">
            <a:extLst>
              <a:ext uri="{FF2B5EF4-FFF2-40B4-BE49-F238E27FC236}">
                <a16:creationId xmlns:a16="http://schemas.microsoft.com/office/drawing/2014/main" id="{2AF5CBDB-46BA-1DEA-B550-A0A997A09F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90DCFB-69EE-4E23-AEB4-053948541BD1}"/>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249306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A0FF-B544-6505-539B-5BFCFD118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34BF8-9934-8260-8200-0BECFEC09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A4B8A-3B72-B011-5DF5-365A110183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6B204E-8C5A-F968-B333-F22209CE234C}"/>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6" name="Footer Placeholder 5">
            <a:extLst>
              <a:ext uri="{FF2B5EF4-FFF2-40B4-BE49-F238E27FC236}">
                <a16:creationId xmlns:a16="http://schemas.microsoft.com/office/drawing/2014/main" id="{56ACBDEF-E01E-0E87-A585-70A6726B0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CDBF2C-4B00-2227-0390-C4558614CC62}"/>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4134350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1BFF-83AD-3050-EBF5-BE0B7A419C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E9FB0-64DD-757E-8E82-34C7D4EEB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E5842-26FD-EE95-8B35-450AFE85B6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94804-63AC-2794-2406-BD36FB276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8EDE6-1720-E02F-0C59-32D2D08CEA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037EFE-9131-CA96-68B5-3B816D27624E}"/>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8" name="Footer Placeholder 7">
            <a:extLst>
              <a:ext uri="{FF2B5EF4-FFF2-40B4-BE49-F238E27FC236}">
                <a16:creationId xmlns:a16="http://schemas.microsoft.com/office/drawing/2014/main" id="{9F1303F4-6437-DD7C-555F-43548188E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32FF6A6-3321-15B2-5442-D8C43BF04068}"/>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281244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349F-7834-F96D-BFB2-D8413186ED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5221B-5719-105F-E95E-61C54A199893}"/>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4" name="Footer Placeholder 3">
            <a:extLst>
              <a:ext uri="{FF2B5EF4-FFF2-40B4-BE49-F238E27FC236}">
                <a16:creationId xmlns:a16="http://schemas.microsoft.com/office/drawing/2014/main" id="{866A4F41-6B90-6E39-A87B-7F32EB63D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69B657-A79F-F5DE-C721-2B9512280C2A}"/>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425965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F8480-E9C3-C3F2-7B58-1C1785F7FF42}"/>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3" name="Footer Placeholder 2">
            <a:extLst>
              <a:ext uri="{FF2B5EF4-FFF2-40B4-BE49-F238E27FC236}">
                <a16:creationId xmlns:a16="http://schemas.microsoft.com/office/drawing/2014/main" id="{35A857F9-4BA5-0D75-543A-5E1B6E23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E7E5D2-F93A-4A27-FEA8-5395D1490AF8}"/>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4174584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FD76-D980-6E34-7574-3D109D1BA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B25B77-9E20-D73D-DC50-ECE5099C0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867033-A0CD-EBE0-E5E3-14801BA43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9F054-8AE6-EC5B-1CCD-FE8EA3824A47}"/>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6" name="Footer Placeholder 5">
            <a:extLst>
              <a:ext uri="{FF2B5EF4-FFF2-40B4-BE49-F238E27FC236}">
                <a16:creationId xmlns:a16="http://schemas.microsoft.com/office/drawing/2014/main" id="{95ACDEC0-D188-101F-C9B9-EA771C8C6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7FA781-36DA-1076-579B-59C7668F0210}"/>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75834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1C48-F769-AB2C-502E-867F85B60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12E1F-4A6B-3617-DC61-E190128B9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4675E-8964-BCEC-E2A4-305EE9A693ED}"/>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0D4C3910-5806-1B3A-6198-37BA1C57E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965F4-ED9D-34B5-FDD6-52D1E746F65D}"/>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311448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4254-1655-DD55-1093-933FB6C22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EB8CB7-7A80-E5E2-FA53-A7EDA5213C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3923AC-EBF1-AD64-2ACE-0A1094A73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FA86EC-374C-CA3F-20E7-2280DF091854}"/>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6" name="Footer Placeholder 5">
            <a:extLst>
              <a:ext uri="{FF2B5EF4-FFF2-40B4-BE49-F238E27FC236}">
                <a16:creationId xmlns:a16="http://schemas.microsoft.com/office/drawing/2014/main" id="{A76CE0F3-B10A-B802-A8D4-B03975108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475CB2-E403-40A9-A397-4713338A1B86}"/>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580504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3633-E4C9-59A4-C095-B1F6D704BF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3609ED-BC72-18AF-F236-BE8F613C57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C151B-2ECE-8101-D3D4-41142003BCD4}"/>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5" name="Footer Placeholder 4">
            <a:extLst>
              <a:ext uri="{FF2B5EF4-FFF2-40B4-BE49-F238E27FC236}">
                <a16:creationId xmlns:a16="http://schemas.microsoft.com/office/drawing/2014/main" id="{CEF68662-11D5-B7F0-5562-E1398261AF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985C4E-119E-F6E9-6894-570270844D48}"/>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364999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03061-48D2-9109-DCDA-004F8CA4D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0250A0-CAF6-761E-C69A-608C24023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A50D0-ED45-D227-B3C6-9A63D4546C70}"/>
              </a:ext>
            </a:extLst>
          </p:cNvPr>
          <p:cNvSpPr>
            <a:spLocks noGrp="1"/>
          </p:cNvSpPr>
          <p:nvPr>
            <p:ph type="dt" sz="half" idx="10"/>
          </p:nvPr>
        </p:nvSpPr>
        <p:spPr/>
        <p:txBody>
          <a:bodyPr/>
          <a:lstStyle/>
          <a:p>
            <a:fld id="{2B473E32-A183-470C-AD20-1A62363D5195}" type="datetimeFigureOut">
              <a:rPr lang="en-US" smtClean="0"/>
              <a:t>4/4/2025</a:t>
            </a:fld>
            <a:endParaRPr lang="en-US"/>
          </a:p>
        </p:txBody>
      </p:sp>
      <p:sp>
        <p:nvSpPr>
          <p:cNvPr id="5" name="Footer Placeholder 4">
            <a:extLst>
              <a:ext uri="{FF2B5EF4-FFF2-40B4-BE49-F238E27FC236}">
                <a16:creationId xmlns:a16="http://schemas.microsoft.com/office/drawing/2014/main" id="{F07D97B8-CE8C-37BD-3892-552BA5F056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41FDE-47B9-2F48-312F-5ACB296E6316}"/>
              </a:ext>
            </a:extLst>
          </p:cNvPr>
          <p:cNvSpPr>
            <a:spLocks noGrp="1"/>
          </p:cNvSpPr>
          <p:nvPr>
            <p:ph type="sldNum" sz="quarter" idx="12"/>
          </p:nvPr>
        </p:nvSpPr>
        <p:spPr>
          <a:xfrm>
            <a:off x="8610600" y="6356350"/>
            <a:ext cx="2743200" cy="365125"/>
          </a:xfrm>
          <a:prstGeom prst="rect">
            <a:avLst/>
          </a:prstGeom>
        </p:spPr>
        <p:txBody>
          <a:bodyPr/>
          <a:lstStyle/>
          <a:p>
            <a:fld id="{89565553-9F94-4614-ACA4-408C43D57AF3}" type="slidenum">
              <a:rPr lang="en-US" smtClean="0"/>
              <a:t>‹#›</a:t>
            </a:fld>
            <a:endParaRPr lang="en-US"/>
          </a:p>
        </p:txBody>
      </p:sp>
    </p:spTree>
    <p:extLst>
      <p:ext uri="{BB962C8B-B14F-4D97-AF65-F5344CB8AC3E}">
        <p14:creationId xmlns:p14="http://schemas.microsoft.com/office/powerpoint/2010/main" val="1506115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FD7E2-5B8E-FCAC-99A3-33D5229C637C}"/>
              </a:ext>
            </a:extLst>
          </p:cNvPr>
          <p:cNvSpPr>
            <a:spLocks noGrp="1"/>
          </p:cNvSpPr>
          <p:nvPr>
            <p:ph type="ctrTitle" hasCustomPrompt="1"/>
          </p:nvPr>
        </p:nvSpPr>
        <p:spPr>
          <a:xfrm>
            <a:off x="1524000" y="1886686"/>
            <a:ext cx="9144000" cy="770506"/>
          </a:xfrm>
        </p:spPr>
        <p:txBody>
          <a:bodyPr anchor="b">
            <a:normAutofit/>
          </a:bodyPr>
          <a:lstStyle>
            <a:lvl1pPr algn="ctr">
              <a:defRPr sz="2800" b="1" spc="300">
                <a:latin typeface="+mn-lt"/>
              </a:defRPr>
            </a:lvl1pPr>
          </a:lstStyle>
          <a:p>
            <a:r>
              <a:rPr lang="en-US"/>
              <a:t>OUR SYSTEM FRAMEWORK</a:t>
            </a:r>
          </a:p>
        </p:txBody>
      </p:sp>
      <p:sp>
        <p:nvSpPr>
          <p:cNvPr id="5" name="Footer Placeholder 4">
            <a:extLst>
              <a:ext uri="{FF2B5EF4-FFF2-40B4-BE49-F238E27FC236}">
                <a16:creationId xmlns:a16="http://schemas.microsoft.com/office/drawing/2014/main" id="{F56AD605-846F-9DB6-6FF8-2A0169F56C24}"/>
              </a:ext>
            </a:extLst>
          </p:cNvPr>
          <p:cNvSpPr>
            <a:spLocks noGrp="1"/>
          </p:cNvSpPr>
          <p:nvPr>
            <p:ph type="ftr" sz="quarter" idx="11"/>
          </p:nvPr>
        </p:nvSpPr>
        <p:spPr/>
        <p:txBody>
          <a:bodyPr/>
          <a:lstStyle/>
          <a:p>
            <a:r>
              <a:rPr lang="en-US"/>
              <a:t>Weekly Staff Meeting</a:t>
            </a:r>
          </a:p>
        </p:txBody>
      </p:sp>
      <p:pic>
        <p:nvPicPr>
          <p:cNvPr id="7" name="Picture 6" descr="A blue circle with a black background&#10;&#10;Description automatically generated">
            <a:extLst>
              <a:ext uri="{FF2B5EF4-FFF2-40B4-BE49-F238E27FC236}">
                <a16:creationId xmlns:a16="http://schemas.microsoft.com/office/drawing/2014/main" id="{D5CB7D25-89BF-FCD8-2C61-9B537C68F33C}"/>
              </a:ext>
            </a:extLst>
          </p:cNvPr>
          <p:cNvPicPr>
            <a:picLocks noChangeAspect="1"/>
          </p:cNvPicPr>
          <p:nvPr userDrawn="1"/>
        </p:nvPicPr>
        <p:blipFill>
          <a:blip r:embed="rId2">
            <a:alphaModFix amt="35000"/>
          </a:blip>
          <a:stretch>
            <a:fillRect/>
          </a:stretch>
        </p:blipFill>
        <p:spPr>
          <a:xfrm rot="18000000">
            <a:off x="-150889" y="2497178"/>
            <a:ext cx="3279742" cy="3180356"/>
          </a:xfrm>
          <a:prstGeom prst="rect">
            <a:avLst/>
          </a:prstGeom>
        </p:spPr>
      </p:pic>
      <p:pic>
        <p:nvPicPr>
          <p:cNvPr id="9" name="Picture 8" descr="A pink circle with black background&#10;&#10;Description automatically generated">
            <a:extLst>
              <a:ext uri="{FF2B5EF4-FFF2-40B4-BE49-F238E27FC236}">
                <a16:creationId xmlns:a16="http://schemas.microsoft.com/office/drawing/2014/main" id="{691DF038-45A5-D37B-3179-84716F8DE6DE}"/>
              </a:ext>
            </a:extLst>
          </p:cNvPr>
          <p:cNvPicPr>
            <a:picLocks noChangeAspect="1"/>
          </p:cNvPicPr>
          <p:nvPr userDrawn="1"/>
        </p:nvPicPr>
        <p:blipFill>
          <a:blip r:embed="rId3">
            <a:alphaModFix amt="20000"/>
          </a:blip>
          <a:stretch>
            <a:fillRect/>
          </a:stretch>
        </p:blipFill>
        <p:spPr>
          <a:xfrm>
            <a:off x="4441021" y="2519464"/>
            <a:ext cx="3180223" cy="3083852"/>
          </a:xfrm>
          <a:prstGeom prst="rect">
            <a:avLst/>
          </a:prstGeom>
        </p:spPr>
      </p:pic>
      <p:pic>
        <p:nvPicPr>
          <p:cNvPr id="10" name="Picture 9" descr="A blue circle with a black background&#10;&#10;Description automatically generated">
            <a:extLst>
              <a:ext uri="{FF2B5EF4-FFF2-40B4-BE49-F238E27FC236}">
                <a16:creationId xmlns:a16="http://schemas.microsoft.com/office/drawing/2014/main" id="{9CDAC932-EBA3-D371-6375-7DFCC44E4EF7}"/>
              </a:ext>
            </a:extLst>
          </p:cNvPr>
          <p:cNvPicPr>
            <a:picLocks noChangeAspect="1"/>
          </p:cNvPicPr>
          <p:nvPr userDrawn="1"/>
        </p:nvPicPr>
        <p:blipFill>
          <a:blip r:embed="rId2">
            <a:alphaModFix amt="35000"/>
          </a:blip>
          <a:stretch>
            <a:fillRect/>
          </a:stretch>
        </p:blipFill>
        <p:spPr>
          <a:xfrm rot="18000000">
            <a:off x="8982017" y="2476953"/>
            <a:ext cx="3371969" cy="3269788"/>
          </a:xfrm>
          <a:prstGeom prst="rect">
            <a:avLst/>
          </a:prstGeom>
        </p:spPr>
      </p:pic>
      <p:pic>
        <p:nvPicPr>
          <p:cNvPr id="12" name="Picture 11">
            <a:extLst>
              <a:ext uri="{FF2B5EF4-FFF2-40B4-BE49-F238E27FC236}">
                <a16:creationId xmlns:a16="http://schemas.microsoft.com/office/drawing/2014/main" id="{23D4204F-392E-BE24-B46F-6C2CBB749E3B}"/>
              </a:ext>
            </a:extLst>
          </p:cNvPr>
          <p:cNvPicPr>
            <a:picLocks noChangeAspect="1"/>
          </p:cNvPicPr>
          <p:nvPr userDrawn="1"/>
        </p:nvPicPr>
        <p:blipFill>
          <a:blip r:embed="rId4"/>
          <a:stretch>
            <a:fillRect/>
          </a:stretch>
        </p:blipFill>
        <p:spPr>
          <a:xfrm>
            <a:off x="5253199" y="1165624"/>
            <a:ext cx="1932344" cy="475845"/>
          </a:xfrm>
          <a:prstGeom prst="rect">
            <a:avLst/>
          </a:prstGeom>
        </p:spPr>
      </p:pic>
      <p:pic>
        <p:nvPicPr>
          <p:cNvPr id="14" name="Picture 13" descr="A green circle with black background&#10;&#10;Description automatically generated">
            <a:extLst>
              <a:ext uri="{FF2B5EF4-FFF2-40B4-BE49-F238E27FC236}">
                <a16:creationId xmlns:a16="http://schemas.microsoft.com/office/drawing/2014/main" id="{2FBA2D27-F521-369E-F117-760E2955AAAA}"/>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2723814" y="3020291"/>
            <a:ext cx="2119746" cy="2119746"/>
          </a:xfrm>
          <a:prstGeom prst="rect">
            <a:avLst/>
          </a:prstGeom>
        </p:spPr>
      </p:pic>
      <p:pic>
        <p:nvPicPr>
          <p:cNvPr id="15" name="Picture 14" descr="A green circle with black background&#10;&#10;Description automatically generated">
            <a:extLst>
              <a:ext uri="{FF2B5EF4-FFF2-40B4-BE49-F238E27FC236}">
                <a16:creationId xmlns:a16="http://schemas.microsoft.com/office/drawing/2014/main" id="{FFD07F74-80A8-D489-D7D5-237EBC0EFAEF}"/>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7215590" y="3070381"/>
            <a:ext cx="2119746" cy="2119746"/>
          </a:xfrm>
          <a:prstGeom prst="rect">
            <a:avLst/>
          </a:prstGeom>
        </p:spPr>
      </p:pic>
      <p:sp>
        <p:nvSpPr>
          <p:cNvPr id="16" name="TextBox 15">
            <a:extLst>
              <a:ext uri="{FF2B5EF4-FFF2-40B4-BE49-F238E27FC236}">
                <a16:creationId xmlns:a16="http://schemas.microsoft.com/office/drawing/2014/main" id="{7592E6C9-98A5-43DD-B8C4-AD12D16A3030}"/>
              </a:ext>
            </a:extLst>
          </p:cNvPr>
          <p:cNvSpPr txBox="1"/>
          <p:nvPr userDrawn="1"/>
        </p:nvSpPr>
        <p:spPr>
          <a:xfrm>
            <a:off x="594992" y="3619019"/>
            <a:ext cx="18856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C79A4"/>
                </a:solidFill>
                <a:latin typeface="Avenir Next LT Pro" panose="020B0504020202020204" pitchFamily="34" charset="0"/>
              </a:rPr>
              <a:t>ACCESS TO HIGH-QUALITY CHILD CARE</a:t>
            </a:r>
          </a:p>
          <a:p>
            <a:endParaRPr lang="en-US"/>
          </a:p>
        </p:txBody>
      </p:sp>
      <p:sp>
        <p:nvSpPr>
          <p:cNvPr id="17" name="TextBox 16">
            <a:extLst>
              <a:ext uri="{FF2B5EF4-FFF2-40B4-BE49-F238E27FC236}">
                <a16:creationId xmlns:a16="http://schemas.microsoft.com/office/drawing/2014/main" id="{FA29B0E8-53D2-0020-75AE-1FE2F6547DE1}"/>
              </a:ext>
            </a:extLst>
          </p:cNvPr>
          <p:cNvSpPr txBox="1"/>
          <p:nvPr userDrawn="1"/>
        </p:nvSpPr>
        <p:spPr>
          <a:xfrm>
            <a:off x="2856664" y="3619019"/>
            <a:ext cx="18856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3">
                    <a:lumMod val="75000"/>
                  </a:schemeClr>
                </a:solidFill>
                <a:latin typeface="Avenir Next LT Pro" panose="020B0504020202020204" pitchFamily="34" charset="0"/>
              </a:rPr>
              <a:t>EARLY INTERVENTION SERVICES</a:t>
            </a:r>
          </a:p>
          <a:p>
            <a:endParaRPr lang="en-US"/>
          </a:p>
        </p:txBody>
      </p:sp>
      <p:sp>
        <p:nvSpPr>
          <p:cNvPr id="18" name="TextBox 17">
            <a:extLst>
              <a:ext uri="{FF2B5EF4-FFF2-40B4-BE49-F238E27FC236}">
                <a16:creationId xmlns:a16="http://schemas.microsoft.com/office/drawing/2014/main" id="{7F078778-02ED-FBAB-D5AB-900FB6B74535}"/>
              </a:ext>
            </a:extLst>
          </p:cNvPr>
          <p:cNvSpPr txBox="1"/>
          <p:nvPr userDrawn="1"/>
        </p:nvSpPr>
        <p:spPr>
          <a:xfrm>
            <a:off x="5080640" y="3619019"/>
            <a:ext cx="1885614" cy="1107996"/>
          </a:xfrm>
          <a:prstGeom prst="rect">
            <a:avLst/>
          </a:prstGeom>
          <a:noFill/>
        </p:spPr>
        <p:txBody>
          <a:bodyPr wrap="square" rtlCol="0">
            <a:spAutoFit/>
          </a:bodyPr>
          <a:lstStyle/>
          <a:p>
            <a:pPr algn="ctr"/>
            <a:r>
              <a:rPr lang="en-US" sz="1600" b="1">
                <a:solidFill>
                  <a:srgbClr val="CF1C63"/>
                </a:solidFill>
                <a:latin typeface="Avenir Next LT Pro" panose="020B0504020202020204" pitchFamily="34" charset="0"/>
              </a:rPr>
              <a:t>FAMILY LEADERSHIP OPPORTUNITIES</a:t>
            </a:r>
          </a:p>
          <a:p>
            <a:endParaRPr lang="en-US"/>
          </a:p>
        </p:txBody>
      </p:sp>
      <p:sp>
        <p:nvSpPr>
          <p:cNvPr id="19" name="TextBox 18">
            <a:extLst>
              <a:ext uri="{FF2B5EF4-FFF2-40B4-BE49-F238E27FC236}">
                <a16:creationId xmlns:a16="http://schemas.microsoft.com/office/drawing/2014/main" id="{E2AAC009-726D-1D51-D3B7-1B466392316E}"/>
              </a:ext>
            </a:extLst>
          </p:cNvPr>
          <p:cNvSpPr txBox="1"/>
          <p:nvPr userDrawn="1"/>
        </p:nvSpPr>
        <p:spPr>
          <a:xfrm>
            <a:off x="7336737" y="3710832"/>
            <a:ext cx="1877452" cy="830997"/>
          </a:xfrm>
          <a:prstGeom prst="rect">
            <a:avLst/>
          </a:prstGeom>
          <a:noFill/>
        </p:spPr>
        <p:txBody>
          <a:bodyPr wrap="square" rtlCol="0">
            <a:spAutoFit/>
          </a:bodyPr>
          <a:lstStyle/>
          <a:p>
            <a:pPr algn="ctr"/>
            <a:r>
              <a:rPr lang="en-US" sz="1600" b="1">
                <a:solidFill>
                  <a:schemeClr val="accent3">
                    <a:lumMod val="75000"/>
                  </a:schemeClr>
                </a:solidFill>
                <a:latin typeface="Avenir Next LT Pro" panose="020B0504020202020204" pitchFamily="34" charset="0"/>
              </a:rPr>
              <a:t>SCHOOL READINESS &amp; SUCCESS</a:t>
            </a:r>
          </a:p>
        </p:txBody>
      </p:sp>
      <p:sp>
        <p:nvSpPr>
          <p:cNvPr id="20" name="TextBox 19">
            <a:extLst>
              <a:ext uri="{FF2B5EF4-FFF2-40B4-BE49-F238E27FC236}">
                <a16:creationId xmlns:a16="http://schemas.microsoft.com/office/drawing/2014/main" id="{7FA392F3-9AB0-EDDC-C63F-D24D36D4E51D}"/>
              </a:ext>
            </a:extLst>
          </p:cNvPr>
          <p:cNvSpPr txBox="1"/>
          <p:nvPr userDrawn="1"/>
        </p:nvSpPr>
        <p:spPr>
          <a:xfrm>
            <a:off x="9702647" y="3637512"/>
            <a:ext cx="2012401" cy="954107"/>
          </a:xfrm>
          <a:prstGeom prst="rect">
            <a:avLst/>
          </a:prstGeom>
          <a:noFill/>
        </p:spPr>
        <p:txBody>
          <a:bodyPr wrap="square" rtlCol="0">
            <a:spAutoFit/>
          </a:bodyPr>
          <a:lstStyle/>
          <a:p>
            <a:pPr algn="ctr"/>
            <a:r>
              <a:rPr lang="en-US" sz="1400" b="1">
                <a:solidFill>
                  <a:srgbClr val="0C79A4"/>
                </a:solidFill>
                <a:latin typeface="Avenir Next LT Pro" panose="020B0504020202020204" pitchFamily="34" charset="0"/>
              </a:rPr>
              <a:t>RECRUITMENT &amp; RETENTION OF EARLY LEARNING PROFESSIONALS</a:t>
            </a:r>
          </a:p>
        </p:txBody>
      </p:sp>
    </p:spTree>
    <p:extLst>
      <p:ext uri="{BB962C8B-B14F-4D97-AF65-F5344CB8AC3E}">
        <p14:creationId xmlns:p14="http://schemas.microsoft.com/office/powerpoint/2010/main" val="49917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map of the state of idaho&#10;&#10;Description automatically generated">
            <a:extLst>
              <a:ext uri="{FF2B5EF4-FFF2-40B4-BE49-F238E27FC236}">
                <a16:creationId xmlns:a16="http://schemas.microsoft.com/office/drawing/2014/main" id="{2CBF6B69-DB5C-F2C8-8843-F62C417C07F3}"/>
              </a:ext>
            </a:extLst>
          </p:cNvPr>
          <p:cNvPicPr>
            <a:picLocks noChangeAspect="1"/>
          </p:cNvPicPr>
          <p:nvPr userDrawn="1"/>
        </p:nvPicPr>
        <p:blipFill>
          <a:blip r:embed="rId2"/>
          <a:stretch>
            <a:fillRect/>
          </a:stretch>
        </p:blipFill>
        <p:spPr>
          <a:xfrm>
            <a:off x="275768" y="549348"/>
            <a:ext cx="5271942" cy="5271942"/>
          </a:xfrm>
          <a:prstGeom prst="rect">
            <a:avLst/>
          </a:prstGeom>
        </p:spPr>
      </p:pic>
      <p:sp>
        <p:nvSpPr>
          <p:cNvPr id="3" name="Footer Placeholder 2">
            <a:extLst>
              <a:ext uri="{FF2B5EF4-FFF2-40B4-BE49-F238E27FC236}">
                <a16:creationId xmlns:a16="http://schemas.microsoft.com/office/drawing/2014/main" id="{55B19CAD-A28D-F593-7C17-3E63DABF1B62}"/>
              </a:ext>
            </a:extLst>
          </p:cNvPr>
          <p:cNvSpPr>
            <a:spLocks noGrp="1"/>
          </p:cNvSpPr>
          <p:nvPr>
            <p:ph type="ftr" sz="quarter" idx="10"/>
          </p:nvPr>
        </p:nvSpPr>
        <p:spPr/>
        <p:txBody>
          <a:bodyPr/>
          <a:lstStyle/>
          <a:p>
            <a:r>
              <a:rPr lang="en-US"/>
              <a:t>Weekly Staff Meeting</a:t>
            </a:r>
          </a:p>
        </p:txBody>
      </p:sp>
      <p:sp>
        <p:nvSpPr>
          <p:cNvPr id="5" name="Title 1">
            <a:extLst>
              <a:ext uri="{FF2B5EF4-FFF2-40B4-BE49-F238E27FC236}">
                <a16:creationId xmlns:a16="http://schemas.microsoft.com/office/drawing/2014/main" id="{0D236495-FF5B-CC9C-5364-D26B62E51119}"/>
              </a:ext>
            </a:extLst>
          </p:cNvPr>
          <p:cNvSpPr>
            <a:spLocks noGrp="1"/>
          </p:cNvSpPr>
          <p:nvPr>
            <p:ph type="ctrTitle" hasCustomPrompt="1"/>
          </p:nvPr>
        </p:nvSpPr>
        <p:spPr>
          <a:xfrm>
            <a:off x="5253199" y="2050461"/>
            <a:ext cx="5015345" cy="770506"/>
          </a:xfrm>
        </p:spPr>
        <p:txBody>
          <a:bodyPr anchor="b">
            <a:normAutofit/>
          </a:bodyPr>
          <a:lstStyle>
            <a:lvl1pPr algn="l">
              <a:defRPr sz="2800" b="1" spc="300">
                <a:latin typeface="+mn-lt"/>
              </a:defRPr>
            </a:lvl1pPr>
          </a:lstStyle>
          <a:p>
            <a:r>
              <a:rPr lang="en-US"/>
              <a:t>ACROSS THE STATE EVENTS</a:t>
            </a:r>
          </a:p>
        </p:txBody>
      </p:sp>
      <p:sp>
        <p:nvSpPr>
          <p:cNvPr id="7" name="Text Placeholder 2">
            <a:extLst>
              <a:ext uri="{FF2B5EF4-FFF2-40B4-BE49-F238E27FC236}">
                <a16:creationId xmlns:a16="http://schemas.microsoft.com/office/drawing/2014/main" id="{FBD1153B-B25C-0D13-C508-615512DA2F55}"/>
              </a:ext>
            </a:extLst>
          </p:cNvPr>
          <p:cNvSpPr>
            <a:spLocks noGrp="1"/>
          </p:cNvSpPr>
          <p:nvPr>
            <p:ph idx="1"/>
          </p:nvPr>
        </p:nvSpPr>
        <p:spPr>
          <a:xfrm>
            <a:off x="5253199" y="2990691"/>
            <a:ext cx="6100601" cy="25788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03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4916-0E65-A8AD-B7E8-0942430D75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885877-CEE6-A941-97A5-E50AF5D3D5C8}"/>
              </a:ext>
            </a:extLst>
          </p:cNvPr>
          <p:cNvSpPr>
            <a:spLocks noGrp="1"/>
          </p:cNvSpPr>
          <p:nvPr>
            <p:ph type="ftr" sz="quarter" idx="10"/>
          </p:nvPr>
        </p:nvSpPr>
        <p:spPr/>
        <p:txBody>
          <a:bodyPr/>
          <a:lstStyle/>
          <a:p>
            <a:r>
              <a:rPr lang="en-US"/>
              <a:t>Weekly Staff Meeting</a:t>
            </a:r>
          </a:p>
        </p:txBody>
      </p:sp>
    </p:spTree>
    <p:extLst>
      <p:ext uri="{BB962C8B-B14F-4D97-AF65-F5344CB8AC3E}">
        <p14:creationId xmlns:p14="http://schemas.microsoft.com/office/powerpoint/2010/main" val="4080804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51A0-5C93-4790-5DD9-A6B360931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DCFF7-BEDD-DD8B-8324-2A620BF59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CE4CA-7271-756B-C8B2-40D782F0C9D3}"/>
              </a:ext>
            </a:extLst>
          </p:cNvPr>
          <p:cNvSpPr>
            <a:spLocks noGrp="1"/>
          </p:cNvSpPr>
          <p:nvPr>
            <p:ph type="dt" sz="half" idx="10"/>
          </p:nvPr>
        </p:nvSpPr>
        <p:spPr>
          <a:xfrm>
            <a:off x="838200" y="6356350"/>
            <a:ext cx="2743200" cy="365125"/>
          </a:xfrm>
          <a:prstGeom prst="rect">
            <a:avLst/>
          </a:prstGeom>
        </p:spPr>
        <p:txBody>
          <a:bodyPr/>
          <a:lstStyle/>
          <a:p>
            <a:fld id="{C42BBA71-D525-4534-8016-B1C5742B5FBF}" type="datetimeFigureOut">
              <a:rPr lang="en-US" smtClean="0"/>
              <a:t>4/4/2025</a:t>
            </a:fld>
            <a:endParaRPr lang="en-US"/>
          </a:p>
        </p:txBody>
      </p:sp>
      <p:sp>
        <p:nvSpPr>
          <p:cNvPr id="5" name="Footer Placeholder 4">
            <a:extLst>
              <a:ext uri="{FF2B5EF4-FFF2-40B4-BE49-F238E27FC236}">
                <a16:creationId xmlns:a16="http://schemas.microsoft.com/office/drawing/2014/main" id="{DD0EA067-F281-1052-FF44-6A331B9A3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8C427-8826-D3E5-A91F-E05ADA3486B7}"/>
              </a:ext>
            </a:extLst>
          </p:cNvPr>
          <p:cNvSpPr>
            <a:spLocks noGrp="1"/>
          </p:cNvSpPr>
          <p:nvPr>
            <p:ph type="sldNum" sz="quarter" idx="12"/>
          </p:nvPr>
        </p:nvSpPr>
        <p:spPr>
          <a:xfrm>
            <a:off x="8610600" y="6356350"/>
            <a:ext cx="2743200" cy="365125"/>
          </a:xfrm>
          <a:prstGeom prst="rect">
            <a:avLst/>
          </a:prstGeom>
        </p:spPr>
        <p:txBody>
          <a:bodyPr/>
          <a:lstStyle/>
          <a:p>
            <a:fld id="{32F286D9-2E52-4513-A069-76A7430F3E5E}" type="slidenum">
              <a:rPr lang="en-US" smtClean="0"/>
              <a:t>‹#›</a:t>
            </a:fld>
            <a:endParaRPr lang="en-US"/>
          </a:p>
        </p:txBody>
      </p:sp>
    </p:spTree>
    <p:extLst>
      <p:ext uri="{BB962C8B-B14F-4D97-AF65-F5344CB8AC3E}">
        <p14:creationId xmlns:p14="http://schemas.microsoft.com/office/powerpoint/2010/main" val="3327627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5DF1-8EF8-5E64-5DF6-C51552885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C1CC3-D5D0-A578-8B94-0B76C185B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06609-B901-530D-7741-8A7E8D35EEF4}"/>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DBF0A266-E337-B354-45C1-A3828E929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401FA-A9A6-6308-2D96-CDF8F14278A8}"/>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3423377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5DF1-8EF8-5E64-5DF6-C51552885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C1CC3-D5D0-A578-8B94-0B76C185B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06609-B901-530D-7741-8A7E8D35EEF4}"/>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DBF0A266-E337-B354-45C1-A3828E929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401FA-A9A6-6308-2D96-CDF8F14278A8}"/>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144960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A59B-7386-8BA3-26C4-B70D3C428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0D17F-1D6C-5564-9A5E-F2F222C6A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AE509-B677-92FA-CD00-8E81E205D9F1}"/>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CC08EB1D-3892-1165-1999-44B3F015A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F58E2-2462-71CD-1F5B-64EA41870FCC}"/>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513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255B-5097-5C49-A9F1-C23C048513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340FA3-F680-0A86-1B2D-FCE280DCA1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9CB03-B300-15F0-BAE8-F54ED61FE9E5}"/>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D719299D-5C2E-CF27-0BF3-D4E6321E7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727B4-6C7E-9FE7-467C-5E2885E3EBDC}"/>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2123921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6EC3-98E9-FFE0-BD9F-17A8D6A1EC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DACE17-1F9B-5BF5-3EC6-F758E891C2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D43B84-ABF7-EC7A-3D07-AFE97B212AFD}"/>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333D72DD-78DF-685A-A7B2-A417B2D2E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EEAE2-48C7-8096-9570-46316E71850A}"/>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2276017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9296-D8D6-3484-68A7-A6B0A54F6A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3365D-33CA-BB71-5356-D881A53C6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A75E54-1EAF-1997-7144-4A47C43AAC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A6BC9-11EB-B0B0-5CB8-ECC44EAA1821}"/>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6" name="Footer Placeholder 5">
            <a:extLst>
              <a:ext uri="{FF2B5EF4-FFF2-40B4-BE49-F238E27FC236}">
                <a16:creationId xmlns:a16="http://schemas.microsoft.com/office/drawing/2014/main" id="{5104EE0F-A0E7-AAB4-7700-89C73BE6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1D6EB-6711-A1F7-5821-5DEA36752083}"/>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1420125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F024-0840-770C-8557-083BEE198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4B31A3-2F86-E74D-EA8D-343839803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057A39-4965-2C8B-A901-F0DAC87B05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2FEEF2-1166-01A2-C66B-0A7A61F25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14A64-B7FD-7778-5B2A-BD6AC12CBC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F3F9C-8AA5-4CAD-0E41-35D1FC255791}"/>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8" name="Footer Placeholder 7">
            <a:extLst>
              <a:ext uri="{FF2B5EF4-FFF2-40B4-BE49-F238E27FC236}">
                <a16:creationId xmlns:a16="http://schemas.microsoft.com/office/drawing/2014/main" id="{AE491403-7CFB-C376-1963-D444D3FC0C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13294E-B49A-E5FA-C951-E29094505CC7}"/>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3084254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CF21-702C-4A20-CDAD-6D99F4B173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28EDE8-CA2A-D648-2F21-C92A39594936}"/>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4" name="Footer Placeholder 3">
            <a:extLst>
              <a:ext uri="{FF2B5EF4-FFF2-40B4-BE49-F238E27FC236}">
                <a16:creationId xmlns:a16="http://schemas.microsoft.com/office/drawing/2014/main" id="{283596A0-05D6-C2BD-6590-94823E805A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467823-4647-AE20-1FEF-FA2AED5AF383}"/>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416955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5E245-5249-2351-DDAE-53FE4FBE15AE}"/>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3" name="Footer Placeholder 2">
            <a:extLst>
              <a:ext uri="{FF2B5EF4-FFF2-40B4-BE49-F238E27FC236}">
                <a16:creationId xmlns:a16="http://schemas.microsoft.com/office/drawing/2014/main" id="{884A75DB-C886-89D8-EE10-7A5F97A9BA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531C4-9DA1-10D2-7AD8-5078F22F145F}"/>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3050285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FEF1-164D-FB00-9DAF-C3AED8E86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50BF-4AFA-513F-994F-B24DEC353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C295AF-E0BC-D787-4C9C-6FD3F2FCA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C5D3C-C1F6-F954-4C5F-8F3FCA823D20}"/>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6" name="Footer Placeholder 5">
            <a:extLst>
              <a:ext uri="{FF2B5EF4-FFF2-40B4-BE49-F238E27FC236}">
                <a16:creationId xmlns:a16="http://schemas.microsoft.com/office/drawing/2014/main" id="{926FDC6D-9674-4BCB-DA2F-17F6985C0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30C57-7496-4FEB-877C-E09EB8DD829B}"/>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2780699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46E-9523-2909-5521-FA6280196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B4AD6-4784-0D90-9CB7-9DFC7A0BB7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8B22-8800-33E2-99B9-43CF68BED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6253A-6893-084C-8F06-D1C5727D180F}"/>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6" name="Footer Placeholder 5">
            <a:extLst>
              <a:ext uri="{FF2B5EF4-FFF2-40B4-BE49-F238E27FC236}">
                <a16:creationId xmlns:a16="http://schemas.microsoft.com/office/drawing/2014/main" id="{AABF7DBF-A15C-505A-EDE7-16C6F884B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8C85-33DA-B2B4-9E3D-F643DB7CAE38}"/>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2375420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2F2D-6C54-5A17-81A5-8C3BBE7615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4F9290-AC74-9E5A-3F41-028223165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0B5B0-DDDA-AE3D-B445-7EB547C07DF4}"/>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FF8BB687-819C-FF43-B833-9DB051EB7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C85FD-C77F-6219-9F84-2307A1453ACC}"/>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275172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08C61-792A-953C-BBB9-E08E77798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A4A28A-45AE-2138-83CB-B6E050468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92D71-7C17-C9D9-768F-F265DF583EC1}"/>
              </a:ext>
            </a:extLst>
          </p:cNvPr>
          <p:cNvSpPr>
            <a:spLocks noGrp="1"/>
          </p:cNvSpPr>
          <p:nvPr>
            <p:ph type="dt" sz="half" idx="10"/>
          </p:nvPr>
        </p:nvSpPr>
        <p:spPr/>
        <p:txBody>
          <a:body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F7AA0DFB-B942-BC7D-090B-21BAE24FE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89489-3AFA-CA4B-8340-F749AF742420}"/>
              </a:ext>
            </a:extLst>
          </p:cNvPr>
          <p:cNvSpPr>
            <a:spLocks noGrp="1"/>
          </p:cNvSpPr>
          <p:nvPr>
            <p:ph type="sldNum" sz="quarter" idx="12"/>
          </p:nvPr>
        </p:nvSpPr>
        <p:spPr/>
        <p:txBody>
          <a:bodyPr/>
          <a:lstStyle/>
          <a:p>
            <a:fld id="{F59762CA-F180-5C4F-B639-9FCC01E21370}" type="slidenum">
              <a:rPr lang="en-US" smtClean="0"/>
              <a:t>‹#›</a:t>
            </a:fld>
            <a:endParaRPr lang="en-US"/>
          </a:p>
        </p:txBody>
      </p:sp>
    </p:spTree>
    <p:extLst>
      <p:ext uri="{BB962C8B-B14F-4D97-AF65-F5344CB8AC3E}">
        <p14:creationId xmlns:p14="http://schemas.microsoft.com/office/powerpoint/2010/main" val="120152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B4DE-5622-72F7-B6E4-11BE1AD74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480FE-0B89-54BD-2966-2AC722B551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3CAAA0-7761-C383-46C7-4582BADCE8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89A15C-AF65-5A15-C4F2-395242D613B9}"/>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6" name="Footer Placeholder 5">
            <a:extLst>
              <a:ext uri="{FF2B5EF4-FFF2-40B4-BE49-F238E27FC236}">
                <a16:creationId xmlns:a16="http://schemas.microsoft.com/office/drawing/2014/main" id="{041FDAF7-51E8-605A-24B5-67BC392CF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7F858-A531-C69E-54FD-93FB003E7F87}"/>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226983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D987-F20D-5CA1-06CB-C91BC455E2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36D26B-4312-3799-249E-18FD5CBA9B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E8622-C569-A6B0-D2C1-42EC7F0D9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0C2B9-1879-DFB5-7962-40D05C3D6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C858B-06B3-4748-7EF6-88737F53CD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114E5-C458-72B8-AED2-AB5C0EB49160}"/>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8" name="Footer Placeholder 7">
            <a:extLst>
              <a:ext uri="{FF2B5EF4-FFF2-40B4-BE49-F238E27FC236}">
                <a16:creationId xmlns:a16="http://schemas.microsoft.com/office/drawing/2014/main" id="{52F2B9FC-AB30-D7CF-8386-F63357892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C17BB4-0020-3B2B-BBC4-F9DAF1AEDEB3}"/>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86383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E064-7455-E731-3F42-7B25430FC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967CA6-E0A9-9036-494A-2E7925AEF57A}"/>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4" name="Footer Placeholder 3">
            <a:extLst>
              <a:ext uri="{FF2B5EF4-FFF2-40B4-BE49-F238E27FC236}">
                <a16:creationId xmlns:a16="http://schemas.microsoft.com/office/drawing/2014/main" id="{21133622-D2C0-6B4E-DD41-E54FA337FE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639DD-3516-3EFD-B75F-2BA1E5558120}"/>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630727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375AC-2AF9-30A6-51B6-456561B2D990}"/>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3" name="Footer Placeholder 2">
            <a:extLst>
              <a:ext uri="{FF2B5EF4-FFF2-40B4-BE49-F238E27FC236}">
                <a16:creationId xmlns:a16="http://schemas.microsoft.com/office/drawing/2014/main" id="{7FF45833-CDF9-93F7-B4F7-56423ED84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7C41D6-D463-79D7-5783-D708F6AEDB4A}"/>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284588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800E1-F50E-C9F4-DE26-0FC662340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EA784-A579-AB41-6C0A-594862D8E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32FBEF-647D-2F22-09FB-610AEDE2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A0A1F-6DA2-DD9F-3E3F-4372D1F0CD23}"/>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6" name="Footer Placeholder 5">
            <a:extLst>
              <a:ext uri="{FF2B5EF4-FFF2-40B4-BE49-F238E27FC236}">
                <a16:creationId xmlns:a16="http://schemas.microsoft.com/office/drawing/2014/main" id="{843106BB-286B-DA05-55DE-A0310631C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BACE4-4842-1A80-89A0-A5F4B391FD19}"/>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385345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EC63-6587-F52A-8A07-7245B31E2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BA97FF-AD15-EDAB-4596-A959EDE00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F11A87-8418-3B68-2D74-850CDC6E1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C50FE-7F70-D63F-20B1-A87DEAA10BC0}"/>
              </a:ext>
            </a:extLst>
          </p:cNvPr>
          <p:cNvSpPr>
            <a:spLocks noGrp="1"/>
          </p:cNvSpPr>
          <p:nvPr>
            <p:ph type="dt" sz="half" idx="10"/>
          </p:nvPr>
        </p:nvSpPr>
        <p:spPr/>
        <p:txBody>
          <a:bodyPr/>
          <a:lstStyle/>
          <a:p>
            <a:fld id="{BAD54C8D-F8DF-47C6-B80C-909CC629EAD3}" type="datetimeFigureOut">
              <a:rPr lang="en-US" smtClean="0"/>
              <a:t>4/4/2025</a:t>
            </a:fld>
            <a:endParaRPr lang="en-US"/>
          </a:p>
        </p:txBody>
      </p:sp>
      <p:sp>
        <p:nvSpPr>
          <p:cNvPr id="6" name="Footer Placeholder 5">
            <a:extLst>
              <a:ext uri="{FF2B5EF4-FFF2-40B4-BE49-F238E27FC236}">
                <a16:creationId xmlns:a16="http://schemas.microsoft.com/office/drawing/2014/main" id="{10CC9183-70FB-66C3-0093-734D15AAB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F7AA0-D078-891A-8D7B-8987E3E8F602}"/>
              </a:ext>
            </a:extLst>
          </p:cNvPr>
          <p:cNvSpPr>
            <a:spLocks noGrp="1"/>
          </p:cNvSpPr>
          <p:nvPr>
            <p:ph type="sldNum" sz="quarter" idx="12"/>
          </p:nvPr>
        </p:nvSpPr>
        <p:spPr/>
        <p:txBody>
          <a:bodyPr/>
          <a:lstStyle/>
          <a:p>
            <a:fld id="{979F1419-E211-4030-86B1-DC9BD4B5F56F}" type="slidenum">
              <a:rPr lang="en-US" smtClean="0"/>
              <a:t>‹#›</a:t>
            </a:fld>
            <a:endParaRPr lang="en-US"/>
          </a:p>
        </p:txBody>
      </p:sp>
    </p:spTree>
    <p:extLst>
      <p:ext uri="{BB962C8B-B14F-4D97-AF65-F5344CB8AC3E}">
        <p14:creationId xmlns:p14="http://schemas.microsoft.com/office/powerpoint/2010/main" val="304727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749A6-8380-018E-3C4E-37D290C6F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8A3420-4C0B-0F59-09F2-FD2BD0BF9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E9816-8BA0-1B26-B4E5-45AAD0DF0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54C8D-F8DF-47C6-B80C-909CC629EAD3}" type="datetimeFigureOut">
              <a:rPr lang="en-US" smtClean="0"/>
              <a:t>4/4/2025</a:t>
            </a:fld>
            <a:endParaRPr lang="en-US"/>
          </a:p>
        </p:txBody>
      </p:sp>
      <p:sp>
        <p:nvSpPr>
          <p:cNvPr id="5" name="Footer Placeholder 4">
            <a:extLst>
              <a:ext uri="{FF2B5EF4-FFF2-40B4-BE49-F238E27FC236}">
                <a16:creationId xmlns:a16="http://schemas.microsoft.com/office/drawing/2014/main" id="{3288198D-9C14-9ED7-A3FB-FAE5A5BA7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00071A-968E-150E-315F-DE616A5C0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9F1419-E211-4030-86B1-DC9BD4B5F56F}" type="slidenum">
              <a:rPr lang="en-US" smtClean="0"/>
              <a:t>‹#›</a:t>
            </a:fld>
            <a:endParaRPr lang="en-US"/>
          </a:p>
        </p:txBody>
      </p:sp>
    </p:spTree>
    <p:extLst>
      <p:ext uri="{BB962C8B-B14F-4D97-AF65-F5344CB8AC3E}">
        <p14:creationId xmlns:p14="http://schemas.microsoft.com/office/powerpoint/2010/main" val="1072282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circle with a black background&#10;&#10;Description automatically generated">
            <a:extLst>
              <a:ext uri="{FF2B5EF4-FFF2-40B4-BE49-F238E27FC236}">
                <a16:creationId xmlns:a16="http://schemas.microsoft.com/office/drawing/2014/main" id="{B9E87F63-29B5-E002-DE5F-B8A749452569}"/>
              </a:ext>
            </a:extLst>
          </p:cNvPr>
          <p:cNvPicPr>
            <a:picLocks noChangeAspect="1"/>
          </p:cNvPicPr>
          <p:nvPr/>
        </p:nvPicPr>
        <p:blipFill>
          <a:blip r:embed="rId13">
            <a:alphaModFix amt="35000"/>
          </a:blip>
          <a:stretch>
            <a:fillRect/>
          </a:stretch>
        </p:blipFill>
        <p:spPr>
          <a:xfrm rot="18000000">
            <a:off x="1821913" y="-715568"/>
            <a:ext cx="8548173" cy="8289137"/>
          </a:xfrm>
          <a:prstGeom prst="rect">
            <a:avLst/>
          </a:prstGeom>
        </p:spPr>
      </p:pic>
      <p:sp>
        <p:nvSpPr>
          <p:cNvPr id="2" name="Title Placeholder 1">
            <a:extLst>
              <a:ext uri="{FF2B5EF4-FFF2-40B4-BE49-F238E27FC236}">
                <a16:creationId xmlns:a16="http://schemas.microsoft.com/office/drawing/2014/main" id="{55DA5756-9F72-6803-23CB-055148C8D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E11D98-1A71-42CE-F980-54AEC2A92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0CE0E-B5FB-EF65-F55D-63E2545B7F9C}"/>
              </a:ext>
            </a:extLst>
          </p:cNvPr>
          <p:cNvSpPr>
            <a:spLocks noGrp="1"/>
          </p:cNvSpPr>
          <p:nvPr>
            <p:ph type="dt" sz="half" idx="2"/>
          </p:nvPr>
        </p:nvSpPr>
        <p:spPr>
          <a:xfrm>
            <a:off x="1963057" y="605001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Weekly Staff Meeting</a:t>
            </a:r>
          </a:p>
        </p:txBody>
      </p:sp>
      <p:pic>
        <p:nvPicPr>
          <p:cNvPr id="11" name="Picture 10">
            <a:extLst>
              <a:ext uri="{FF2B5EF4-FFF2-40B4-BE49-F238E27FC236}">
                <a16:creationId xmlns:a16="http://schemas.microsoft.com/office/drawing/2014/main" id="{F5AF49F5-BCC1-78D8-CFDC-647F99A5F986}"/>
              </a:ext>
            </a:extLst>
          </p:cNvPr>
          <p:cNvPicPr>
            <a:picLocks noChangeAspect="1"/>
          </p:cNvPicPr>
          <p:nvPr userDrawn="1"/>
        </p:nvPicPr>
        <p:blipFill>
          <a:blip r:embed="rId14"/>
          <a:stretch>
            <a:fillRect/>
          </a:stretch>
        </p:blipFill>
        <p:spPr>
          <a:xfrm>
            <a:off x="838200" y="6073053"/>
            <a:ext cx="1124857" cy="276999"/>
          </a:xfrm>
          <a:prstGeom prst="rect">
            <a:avLst/>
          </a:prstGeom>
        </p:spPr>
      </p:pic>
    </p:spTree>
    <p:extLst>
      <p:ext uri="{BB962C8B-B14F-4D97-AF65-F5344CB8AC3E}">
        <p14:creationId xmlns:p14="http://schemas.microsoft.com/office/powerpoint/2010/main" val="1682893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EC7F5-1F05-82B9-947E-01AFC8F97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80F39-F607-16C4-2719-E773955E0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4EC2796-56F3-CEEF-A19E-2D4D9DEAF873}"/>
              </a:ext>
            </a:extLst>
          </p:cNvPr>
          <p:cNvSpPr>
            <a:spLocks noGrp="1"/>
          </p:cNvSpPr>
          <p:nvPr>
            <p:ph type="ftr" sz="quarter" idx="3"/>
          </p:nvPr>
        </p:nvSpPr>
        <p:spPr>
          <a:xfrm>
            <a:off x="2104571" y="6073053"/>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Weekly Staff Meeting</a:t>
            </a:r>
          </a:p>
        </p:txBody>
      </p:sp>
      <p:pic>
        <p:nvPicPr>
          <p:cNvPr id="7" name="Picture 6">
            <a:extLst>
              <a:ext uri="{FF2B5EF4-FFF2-40B4-BE49-F238E27FC236}">
                <a16:creationId xmlns:a16="http://schemas.microsoft.com/office/drawing/2014/main" id="{24ED4496-2B93-FC3C-8A7A-F1B62C8A564F}"/>
              </a:ext>
            </a:extLst>
          </p:cNvPr>
          <p:cNvPicPr>
            <a:picLocks noChangeAspect="1"/>
          </p:cNvPicPr>
          <p:nvPr userDrawn="1"/>
        </p:nvPicPr>
        <p:blipFill>
          <a:blip r:embed="rId7"/>
          <a:stretch>
            <a:fillRect/>
          </a:stretch>
        </p:blipFill>
        <p:spPr>
          <a:xfrm>
            <a:off x="838200" y="6073053"/>
            <a:ext cx="1124857" cy="276999"/>
          </a:xfrm>
          <a:prstGeom prst="rect">
            <a:avLst/>
          </a:prstGeom>
        </p:spPr>
      </p:pic>
    </p:spTree>
    <p:extLst>
      <p:ext uri="{BB962C8B-B14F-4D97-AF65-F5344CB8AC3E}">
        <p14:creationId xmlns:p14="http://schemas.microsoft.com/office/powerpoint/2010/main" val="900805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8AF78-0F81-CA07-D2CD-340B28443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BB231-1C7E-BAF6-9FBC-72609FA08B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6C8FB-646F-C742-45FC-B147138B8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031F7-16C0-0141-9E9A-43DD86153F96}" type="datetimeFigureOut">
              <a:rPr lang="en-US" smtClean="0"/>
              <a:t>4/4/2025</a:t>
            </a:fld>
            <a:endParaRPr lang="en-US"/>
          </a:p>
        </p:txBody>
      </p:sp>
      <p:sp>
        <p:nvSpPr>
          <p:cNvPr id="5" name="Footer Placeholder 4">
            <a:extLst>
              <a:ext uri="{FF2B5EF4-FFF2-40B4-BE49-F238E27FC236}">
                <a16:creationId xmlns:a16="http://schemas.microsoft.com/office/drawing/2014/main" id="{B5B53597-78A9-02F5-BDFD-1C02096E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34BB5-0EC9-3C53-BEF1-CFEB7034F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762CA-F180-5C4F-B639-9FCC01E21370}" type="slidenum">
              <a:rPr lang="en-US" smtClean="0"/>
              <a:t>‹#›</a:t>
            </a:fld>
            <a:endParaRPr lang="en-US"/>
          </a:p>
        </p:txBody>
      </p:sp>
    </p:spTree>
    <p:extLst>
      <p:ext uri="{BB962C8B-B14F-4D97-AF65-F5344CB8AC3E}">
        <p14:creationId xmlns:p14="http://schemas.microsoft.com/office/powerpoint/2010/main" val="25383611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emf"/><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emf"/><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emf"/><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ack surface with a circle in the middle&#10;&#10;Description automatically generated">
            <a:extLst>
              <a:ext uri="{FF2B5EF4-FFF2-40B4-BE49-F238E27FC236}">
                <a16:creationId xmlns:a16="http://schemas.microsoft.com/office/drawing/2014/main" id="{6DD10879-8F56-3A39-FD1D-BB62D27D37C2}"/>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rightnessContrast bright="36000" contrast="36000"/>
                    </a14:imgEffect>
                  </a14:imgLayer>
                </a14:imgProps>
              </a:ext>
            </a:extLst>
          </a:blip>
          <a:stretch>
            <a:fillRect/>
          </a:stretch>
        </p:blipFill>
        <p:spPr>
          <a:xfrm>
            <a:off x="4183691" y="71569"/>
            <a:ext cx="8008307" cy="6857999"/>
          </a:xfrm>
          <a:prstGeom prst="rect">
            <a:avLst/>
          </a:prstGeom>
        </p:spPr>
      </p:pic>
      <p:sp>
        <p:nvSpPr>
          <p:cNvPr id="8" name="TextBox 7">
            <a:extLst>
              <a:ext uri="{FF2B5EF4-FFF2-40B4-BE49-F238E27FC236}">
                <a16:creationId xmlns:a16="http://schemas.microsoft.com/office/drawing/2014/main" id="{14808456-1DD3-0704-F5A9-AAD322604349}"/>
              </a:ext>
            </a:extLst>
          </p:cNvPr>
          <p:cNvSpPr txBox="1"/>
          <p:nvPr/>
        </p:nvSpPr>
        <p:spPr>
          <a:xfrm>
            <a:off x="5157126" y="4868579"/>
            <a:ext cx="6731997" cy="892552"/>
          </a:xfrm>
          <a:prstGeom prst="rect">
            <a:avLst/>
          </a:prstGeom>
          <a:noFill/>
        </p:spPr>
        <p:txBody>
          <a:bodyPr wrap="square" rtlCol="0">
            <a:spAutoFit/>
          </a:bodyPr>
          <a:lstStyle/>
          <a:p>
            <a:r>
              <a:rPr lang="en-US" sz="2000" dirty="0">
                <a:solidFill>
                  <a:srgbClr val="C00000"/>
                </a:solidFill>
              </a:rPr>
              <a:t>Understanding how to advance ECCE work in a challenging political environment</a:t>
            </a:r>
          </a:p>
          <a:p>
            <a:endParaRPr lang="en-US" sz="1200" b="1" spc="520" dirty="0">
              <a:solidFill>
                <a:srgbClr val="DF7291"/>
              </a:solidFill>
              <a:latin typeface="Avenir Next LT Pro Demi" panose="020B0704020202020204" pitchFamily="34" charset="0"/>
            </a:endParaRPr>
          </a:p>
        </p:txBody>
      </p:sp>
      <p:sp>
        <p:nvSpPr>
          <p:cNvPr id="9" name="TextBox 8">
            <a:extLst>
              <a:ext uri="{FF2B5EF4-FFF2-40B4-BE49-F238E27FC236}">
                <a16:creationId xmlns:a16="http://schemas.microsoft.com/office/drawing/2014/main" id="{4FFAEF5D-F516-485A-128D-99CAE477DA8B}"/>
              </a:ext>
            </a:extLst>
          </p:cNvPr>
          <p:cNvSpPr txBox="1"/>
          <p:nvPr/>
        </p:nvSpPr>
        <p:spPr>
          <a:xfrm>
            <a:off x="5705137" y="3115849"/>
            <a:ext cx="184731" cy="769441"/>
          </a:xfrm>
          <a:prstGeom prst="rect">
            <a:avLst/>
          </a:prstGeom>
          <a:noFill/>
        </p:spPr>
        <p:txBody>
          <a:bodyPr wrap="none" rtlCol="0">
            <a:spAutoFit/>
          </a:bodyPr>
          <a:lstStyle/>
          <a:p>
            <a:endParaRPr lang="en-US" sz="4400" dirty="0">
              <a:solidFill>
                <a:srgbClr val="CF1C63"/>
              </a:solidFill>
              <a:latin typeface="Georgia" panose="02040502050405020303" pitchFamily="18" charset="0"/>
            </a:endParaRPr>
          </a:p>
        </p:txBody>
      </p:sp>
      <p:pic>
        <p:nvPicPr>
          <p:cNvPr id="12" name="Picture 11">
            <a:extLst>
              <a:ext uri="{FF2B5EF4-FFF2-40B4-BE49-F238E27FC236}">
                <a16:creationId xmlns:a16="http://schemas.microsoft.com/office/drawing/2014/main" id="{BB1DC671-7CF4-E427-B771-390D70F6D201}"/>
              </a:ext>
            </a:extLst>
          </p:cNvPr>
          <p:cNvPicPr>
            <a:picLocks noChangeAspect="1"/>
          </p:cNvPicPr>
          <p:nvPr/>
        </p:nvPicPr>
        <p:blipFill>
          <a:blip r:embed="rId4"/>
          <a:stretch>
            <a:fillRect/>
          </a:stretch>
        </p:blipFill>
        <p:spPr>
          <a:xfrm>
            <a:off x="5705137" y="2327364"/>
            <a:ext cx="2558586" cy="630058"/>
          </a:xfrm>
          <a:prstGeom prst="rect">
            <a:avLst/>
          </a:prstGeom>
        </p:spPr>
      </p:pic>
      <p:pic>
        <p:nvPicPr>
          <p:cNvPr id="30" name="Picture 29" descr="A close up of a pink object&#10;&#10;Description automatically generated">
            <a:extLst>
              <a:ext uri="{FF2B5EF4-FFF2-40B4-BE49-F238E27FC236}">
                <a16:creationId xmlns:a16="http://schemas.microsoft.com/office/drawing/2014/main" id="{C50D5AAB-30E1-7C2B-2991-5C39B111F322}"/>
              </a:ext>
            </a:extLst>
          </p:cNvPr>
          <p:cNvPicPr>
            <a:picLocks noChangeAspect="1"/>
          </p:cNvPicPr>
          <p:nvPr/>
        </p:nvPicPr>
        <p:blipFill rotWithShape="1">
          <a:blip r:embed="rId5"/>
          <a:srcRect l="40478"/>
          <a:stretch/>
        </p:blipFill>
        <p:spPr>
          <a:xfrm rot="16200000">
            <a:off x="3905661" y="3301116"/>
            <a:ext cx="1701745" cy="5412019"/>
          </a:xfrm>
          <a:prstGeom prst="rect">
            <a:avLst/>
          </a:prstGeom>
        </p:spPr>
      </p:pic>
      <p:pic>
        <p:nvPicPr>
          <p:cNvPr id="32" name="Picture 31" descr="A close up of a pink object&#10;&#10;Description automatically generated">
            <a:extLst>
              <a:ext uri="{FF2B5EF4-FFF2-40B4-BE49-F238E27FC236}">
                <a16:creationId xmlns:a16="http://schemas.microsoft.com/office/drawing/2014/main" id="{201AD277-84CE-DB31-9DA0-7C054F74924A}"/>
              </a:ext>
            </a:extLst>
          </p:cNvPr>
          <p:cNvPicPr>
            <a:picLocks noChangeAspect="1"/>
          </p:cNvPicPr>
          <p:nvPr/>
        </p:nvPicPr>
        <p:blipFill rotWithShape="1">
          <a:blip r:embed="rId5"/>
          <a:srcRect l="40478" t="26014"/>
          <a:stretch/>
        </p:blipFill>
        <p:spPr>
          <a:xfrm rot="5400000">
            <a:off x="9339050" y="-1151207"/>
            <a:ext cx="1701745" cy="4004154"/>
          </a:xfrm>
          <a:prstGeom prst="rect">
            <a:avLst/>
          </a:prstGeom>
        </p:spPr>
      </p:pic>
      <p:pic>
        <p:nvPicPr>
          <p:cNvPr id="24" name="Picture 23" descr="A person holding a baby&#10;&#10;Description automatically generated">
            <a:extLst>
              <a:ext uri="{FF2B5EF4-FFF2-40B4-BE49-F238E27FC236}">
                <a16:creationId xmlns:a16="http://schemas.microsoft.com/office/drawing/2014/main" id="{77924D9D-0843-BAA5-6401-945B8D50C37F}"/>
              </a:ext>
            </a:extLst>
          </p:cNvPr>
          <p:cNvPicPr>
            <a:picLocks noChangeAspect="1"/>
          </p:cNvPicPr>
          <p:nvPr/>
        </p:nvPicPr>
        <p:blipFill>
          <a:blip r:embed="rId6"/>
          <a:stretch>
            <a:fillRect/>
          </a:stretch>
        </p:blipFill>
        <p:spPr>
          <a:xfrm flipH="1">
            <a:off x="0" y="0"/>
            <a:ext cx="4578080" cy="6858000"/>
          </a:xfrm>
          <a:prstGeom prst="rect">
            <a:avLst/>
          </a:prstGeom>
        </p:spPr>
      </p:pic>
      <p:sp>
        <p:nvSpPr>
          <p:cNvPr id="5" name="TextBox 4">
            <a:extLst>
              <a:ext uri="{FF2B5EF4-FFF2-40B4-BE49-F238E27FC236}">
                <a16:creationId xmlns:a16="http://schemas.microsoft.com/office/drawing/2014/main" id="{6073C365-B3B1-766D-4920-BA85EB6362AC}"/>
              </a:ext>
            </a:extLst>
          </p:cNvPr>
          <p:cNvSpPr txBox="1"/>
          <p:nvPr/>
        </p:nvSpPr>
        <p:spPr>
          <a:xfrm>
            <a:off x="4756534" y="3131308"/>
            <a:ext cx="6093618" cy="1754326"/>
          </a:xfrm>
          <a:prstGeom prst="rect">
            <a:avLst/>
          </a:prstGeom>
          <a:noFill/>
        </p:spPr>
        <p:txBody>
          <a:bodyPr wrap="square">
            <a:spAutoFit/>
          </a:bodyPr>
          <a:lstStyle/>
          <a:p>
            <a:r>
              <a:rPr lang="en-US" sz="3600" dirty="0"/>
              <a:t>Idaho’s Political Landscape &amp; Early Care and Education Advocacy</a:t>
            </a:r>
          </a:p>
        </p:txBody>
      </p:sp>
    </p:spTree>
    <p:extLst>
      <p:ext uri="{BB962C8B-B14F-4D97-AF65-F5344CB8AC3E}">
        <p14:creationId xmlns:p14="http://schemas.microsoft.com/office/powerpoint/2010/main" val="22330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4B7E5-CC0F-7DA6-40F4-9CE3ABC0CB01}"/>
              </a:ext>
            </a:extLst>
          </p:cNvPr>
          <p:cNvSpPr>
            <a:spLocks noGrp="1"/>
          </p:cNvSpPr>
          <p:nvPr>
            <p:ph type="title"/>
          </p:nvPr>
        </p:nvSpPr>
        <p:spPr>
          <a:xfrm>
            <a:off x="841248" y="548640"/>
            <a:ext cx="3600860" cy="5431536"/>
          </a:xfrm>
        </p:spPr>
        <p:txBody>
          <a:bodyPr>
            <a:normAutofit/>
          </a:bodyPr>
          <a:lstStyle/>
          <a:p>
            <a:r>
              <a:rPr lang="en-US" sz="4600" b="1"/>
              <a:t>Demystifying Advocacy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E749D3-637E-943B-BB08-2F921615C425}"/>
              </a:ext>
            </a:extLst>
          </p:cNvPr>
          <p:cNvSpPr>
            <a:spLocks noGrp="1"/>
          </p:cNvSpPr>
          <p:nvPr>
            <p:ph idx="1"/>
          </p:nvPr>
        </p:nvSpPr>
        <p:spPr>
          <a:xfrm>
            <a:off x="5126418" y="552091"/>
            <a:ext cx="6224335" cy="5431536"/>
          </a:xfrm>
        </p:spPr>
        <p:txBody>
          <a:bodyPr anchor="ctr">
            <a:normAutofit/>
          </a:bodyPr>
          <a:lstStyle/>
          <a:p>
            <a:r>
              <a:rPr lang="en-US" sz="2200" dirty="0"/>
              <a:t>“Advocacy” is an umbrella term and involves identifying, embracing, and promoting a cause.</a:t>
            </a:r>
            <a:br>
              <a:rPr lang="en-US" sz="2200" dirty="0"/>
            </a:br>
            <a:endParaRPr lang="en-US" sz="2200" dirty="0"/>
          </a:p>
          <a:p>
            <a:pPr lvl="1"/>
            <a:r>
              <a:rPr lang="en-US" sz="2200" dirty="0"/>
              <a:t>Talking to your family, neighbors, and friends about an issue you care about</a:t>
            </a:r>
          </a:p>
          <a:p>
            <a:pPr lvl="1"/>
            <a:r>
              <a:rPr lang="en-US" sz="2200" dirty="0"/>
              <a:t>Hosting a small get-together of other concerned individuals to discuss how an issue affects your community</a:t>
            </a:r>
          </a:p>
          <a:p>
            <a:pPr lvl="1"/>
            <a:r>
              <a:rPr lang="en-US" sz="2200" dirty="0"/>
              <a:t>Having a meeting with a local decision-maker about an issue you care about</a:t>
            </a:r>
          </a:p>
        </p:txBody>
      </p:sp>
      <p:pic>
        <p:nvPicPr>
          <p:cNvPr id="4" name="Picture 3">
            <a:extLst>
              <a:ext uri="{FF2B5EF4-FFF2-40B4-BE49-F238E27FC236}">
                <a16:creationId xmlns:a16="http://schemas.microsoft.com/office/drawing/2014/main" id="{CFBC233A-58B8-5139-3ED7-7458140C4A6E}"/>
              </a:ext>
            </a:extLst>
          </p:cNvPr>
          <p:cNvPicPr>
            <a:picLocks noChangeAspect="1"/>
          </p:cNvPicPr>
          <p:nvPr/>
        </p:nvPicPr>
        <p:blipFill>
          <a:blip r:embed="rId3"/>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8238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17E8A-12ED-31F2-1C07-1FB4AA4BC529}"/>
              </a:ext>
            </a:extLst>
          </p:cNvPr>
          <p:cNvSpPr>
            <a:spLocks noGrp="1"/>
          </p:cNvSpPr>
          <p:nvPr>
            <p:ph type="title"/>
          </p:nvPr>
        </p:nvSpPr>
        <p:spPr>
          <a:xfrm>
            <a:off x="838200" y="557189"/>
            <a:ext cx="3374136" cy="5567891"/>
          </a:xfrm>
        </p:spPr>
        <p:txBody>
          <a:bodyPr>
            <a:normAutofit/>
          </a:bodyPr>
          <a:lstStyle/>
          <a:p>
            <a:r>
              <a:rPr lang="en-US" sz="5200"/>
              <a:t>5 Key Protective Factors </a:t>
            </a:r>
          </a:p>
        </p:txBody>
      </p:sp>
      <p:graphicFrame>
        <p:nvGraphicFramePr>
          <p:cNvPr id="5" name="Content Placeholder 2">
            <a:extLst>
              <a:ext uri="{FF2B5EF4-FFF2-40B4-BE49-F238E27FC236}">
                <a16:creationId xmlns:a16="http://schemas.microsoft.com/office/drawing/2014/main" id="{4DDC37FF-BFC8-25C8-F052-509DA0ECE4CD}"/>
              </a:ext>
            </a:extLst>
          </p:cNvPr>
          <p:cNvGraphicFramePr>
            <a:graphicFrameLocks noGrp="1"/>
          </p:cNvGraphicFramePr>
          <p:nvPr>
            <p:ph idx="1"/>
            <p:extLst>
              <p:ext uri="{D42A27DB-BD31-4B8C-83A1-F6EECF244321}">
                <p14:modId xmlns:p14="http://schemas.microsoft.com/office/powerpoint/2010/main" val="153078115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161566A-530E-0510-BD29-78CDC5471623}"/>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83426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8E1F2-17AA-3B81-1E1C-20EB98550292}"/>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a:solidFill>
                  <a:schemeClr val="tx1"/>
                </a:solidFill>
                <a:latin typeface="+mj-lt"/>
                <a:ea typeface="+mj-ea"/>
                <a:cs typeface="+mj-cs"/>
              </a:rPr>
              <a:t>Making the Connection </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887810-FBAA-852B-938E-345D3CA7433B}"/>
              </a:ext>
            </a:extLst>
          </p:cNvPr>
          <p:cNvSpPr>
            <a:spLocks noGrp="1"/>
          </p:cNvSpPr>
          <p:nvPr>
            <p:ph idx="1"/>
          </p:nvPr>
        </p:nvSpPr>
        <p:spPr>
          <a:xfrm>
            <a:off x="7928114" y="1232452"/>
            <a:ext cx="3200400" cy="3850919"/>
          </a:xfrm>
        </p:spPr>
        <p:txBody>
          <a:bodyPr vert="horz" lIns="91440" tIns="45720" rIns="91440" bIns="45720" rtlCol="0" anchor="b">
            <a:normAutofit/>
          </a:bodyPr>
          <a:lstStyle/>
          <a:p>
            <a:pPr marL="0" indent="0">
              <a:buNone/>
            </a:pPr>
            <a:r>
              <a:rPr lang="en-US" sz="2400" kern="1200" cap="all">
                <a:solidFill>
                  <a:srgbClr val="FFFFFF"/>
                </a:solidFill>
                <a:latin typeface="+mn-lt"/>
                <a:ea typeface="+mn-ea"/>
                <a:cs typeface="+mn-cs"/>
              </a:rPr>
              <a:t>What aspects about the SF framework and protective factors relate to advocacy? </a:t>
            </a: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ADB8F8-163F-1DD4-9645-5D25588BE671}"/>
              </a:ext>
            </a:extLst>
          </p:cNvPr>
          <p:cNvPicPr>
            <a:picLocks noChangeAspect="1"/>
          </p:cNvPicPr>
          <p:nvPr/>
        </p:nvPicPr>
        <p:blipFill>
          <a:blip r:embed="rId3"/>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351359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8E12-D8D8-1DDD-76A9-6124E544E2AA}"/>
              </a:ext>
            </a:extLst>
          </p:cNvPr>
          <p:cNvSpPr>
            <a:spLocks noGrp="1"/>
          </p:cNvSpPr>
          <p:nvPr>
            <p:ph type="title"/>
          </p:nvPr>
        </p:nvSpPr>
        <p:spPr>
          <a:xfrm>
            <a:off x="680321" y="753228"/>
            <a:ext cx="9613861" cy="1080938"/>
          </a:xfrm>
        </p:spPr>
        <p:txBody>
          <a:bodyPr>
            <a:normAutofit fontScale="90000"/>
          </a:bodyPr>
          <a:lstStyle/>
          <a:p>
            <a:r>
              <a:rPr lang="en-US" dirty="0"/>
              <a:t>When we advocate for ourselves and children </a:t>
            </a:r>
          </a:p>
        </p:txBody>
      </p:sp>
      <p:graphicFrame>
        <p:nvGraphicFramePr>
          <p:cNvPr id="5" name="Content Placeholder 2">
            <a:extLst>
              <a:ext uri="{FF2B5EF4-FFF2-40B4-BE49-F238E27FC236}">
                <a16:creationId xmlns:a16="http://schemas.microsoft.com/office/drawing/2014/main" id="{2B16BE77-6780-7E34-9C58-B5F25EB4B34B}"/>
              </a:ext>
            </a:extLst>
          </p:cNvPr>
          <p:cNvGraphicFramePr>
            <a:graphicFrameLocks noGrp="1"/>
          </p:cNvGraphicFramePr>
          <p:nvPr>
            <p:ph idx="1"/>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7597C27-0CAD-5506-8FE7-BA3E51C29A25}"/>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50397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8E12-D8D8-1DDD-76A9-6124E544E2AA}"/>
              </a:ext>
            </a:extLst>
          </p:cNvPr>
          <p:cNvSpPr>
            <a:spLocks noGrp="1"/>
          </p:cNvSpPr>
          <p:nvPr>
            <p:ph type="title"/>
          </p:nvPr>
        </p:nvSpPr>
        <p:spPr>
          <a:xfrm>
            <a:off x="680321" y="753228"/>
            <a:ext cx="9613861" cy="1080938"/>
          </a:xfrm>
        </p:spPr>
        <p:txBody>
          <a:bodyPr>
            <a:normAutofit/>
          </a:bodyPr>
          <a:lstStyle/>
          <a:p>
            <a:r>
              <a:rPr lang="en-US" dirty="0"/>
              <a:t>When we advocate for systems change </a:t>
            </a:r>
          </a:p>
        </p:txBody>
      </p:sp>
      <p:graphicFrame>
        <p:nvGraphicFramePr>
          <p:cNvPr id="5" name="Content Placeholder 2">
            <a:extLst>
              <a:ext uri="{FF2B5EF4-FFF2-40B4-BE49-F238E27FC236}">
                <a16:creationId xmlns:a16="http://schemas.microsoft.com/office/drawing/2014/main" id="{2B16BE77-6780-7E34-9C58-B5F25EB4B34B}"/>
              </a:ext>
            </a:extLst>
          </p:cNvPr>
          <p:cNvGraphicFramePr>
            <a:graphicFrameLocks noGrp="1"/>
          </p:cNvGraphicFramePr>
          <p:nvPr>
            <p:ph idx="1"/>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A325ACC-D644-C6F4-AA3C-29FF3718CDA1}"/>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60753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92044-13E1-D572-3FF2-731B188F1247}"/>
              </a:ext>
            </a:extLst>
          </p:cNvPr>
          <p:cNvSpPr>
            <a:spLocks noGrp="1"/>
          </p:cNvSpPr>
          <p:nvPr>
            <p:ph type="title"/>
          </p:nvPr>
        </p:nvSpPr>
        <p:spPr>
          <a:xfrm>
            <a:off x="635000" y="640823"/>
            <a:ext cx="3418659" cy="5583148"/>
          </a:xfrm>
        </p:spPr>
        <p:txBody>
          <a:bodyPr anchor="ctr">
            <a:normAutofit/>
          </a:bodyPr>
          <a:lstStyle/>
          <a:p>
            <a:r>
              <a:rPr lang="en-US" sz="3800"/>
              <a:t>Parental resilience: Managing stress and functioning well when faced with challenges, adversity and trauma </a:t>
            </a:r>
            <a:br>
              <a:rPr lang="en-US" sz="3800"/>
            </a:br>
            <a:br>
              <a:rPr lang="en-US" sz="3800"/>
            </a:br>
            <a:endParaRPr lang="en-US" sz="38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637D4E-9A8E-0CEA-713F-5383447B9F24}"/>
              </a:ext>
            </a:extLst>
          </p:cNvPr>
          <p:cNvGraphicFramePr>
            <a:graphicFrameLocks noGrp="1"/>
          </p:cNvGraphicFramePr>
          <p:nvPr>
            <p:ph idx="1"/>
            <p:extLst>
              <p:ext uri="{D42A27DB-BD31-4B8C-83A1-F6EECF244321}">
                <p14:modId xmlns:p14="http://schemas.microsoft.com/office/powerpoint/2010/main" val="21365538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18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92044-13E1-D572-3FF2-731B188F1247}"/>
              </a:ext>
            </a:extLst>
          </p:cNvPr>
          <p:cNvSpPr>
            <a:spLocks noGrp="1"/>
          </p:cNvSpPr>
          <p:nvPr>
            <p:ph type="title"/>
          </p:nvPr>
        </p:nvSpPr>
        <p:spPr>
          <a:xfrm>
            <a:off x="635000" y="640823"/>
            <a:ext cx="3418659" cy="5583148"/>
          </a:xfrm>
        </p:spPr>
        <p:txBody>
          <a:bodyPr anchor="ctr">
            <a:normAutofit/>
          </a:bodyPr>
          <a:lstStyle/>
          <a:p>
            <a:r>
              <a:rPr lang="en-US" sz="3400"/>
              <a:t>Social connections: Positive relationships that provide emotional, informational, instrumental and spiritual support </a:t>
            </a:r>
            <a:br>
              <a:rPr lang="en-US" sz="3400"/>
            </a:br>
            <a:br>
              <a:rPr lang="en-US" sz="3400"/>
            </a:br>
            <a:endParaRPr lang="en-US" sz="34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637D4E-9A8E-0CEA-713F-5383447B9F24}"/>
              </a:ext>
            </a:extLst>
          </p:cNvPr>
          <p:cNvGraphicFramePr>
            <a:graphicFrameLocks noGrp="1"/>
          </p:cNvGraphicFramePr>
          <p:nvPr>
            <p:ph idx="1"/>
            <p:extLst>
              <p:ext uri="{D42A27DB-BD31-4B8C-83A1-F6EECF244321}">
                <p14:modId xmlns:p14="http://schemas.microsoft.com/office/powerpoint/2010/main" val="370140190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9038204-4E4F-3B7D-FA8D-E73871442BC9}"/>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03288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92044-13E1-D572-3FF2-731B188F1247}"/>
              </a:ext>
            </a:extLst>
          </p:cNvPr>
          <p:cNvSpPr>
            <a:spLocks noGrp="1"/>
          </p:cNvSpPr>
          <p:nvPr>
            <p:ph type="title"/>
          </p:nvPr>
        </p:nvSpPr>
        <p:spPr>
          <a:xfrm>
            <a:off x="635000" y="640823"/>
            <a:ext cx="3418659" cy="5583148"/>
          </a:xfrm>
        </p:spPr>
        <p:txBody>
          <a:bodyPr anchor="ctr">
            <a:normAutofit/>
          </a:bodyPr>
          <a:lstStyle/>
          <a:p>
            <a:r>
              <a:rPr lang="en-US" sz="3000"/>
              <a:t>Knowledge of parenting and child development: Understanding child development and parenting strategies that support physical, cognitive, language, social and emotional development  </a:t>
            </a:r>
            <a:br>
              <a:rPr lang="en-US" sz="3000"/>
            </a:br>
            <a:br>
              <a:rPr lang="en-US" sz="3000"/>
            </a:br>
            <a:endParaRPr lang="en-US" sz="30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637D4E-9A8E-0CEA-713F-5383447B9F24}"/>
              </a:ext>
            </a:extLst>
          </p:cNvPr>
          <p:cNvGraphicFramePr>
            <a:graphicFrameLocks noGrp="1"/>
          </p:cNvGraphicFramePr>
          <p:nvPr>
            <p:ph idx="1"/>
            <p:extLst>
              <p:ext uri="{D42A27DB-BD31-4B8C-83A1-F6EECF244321}">
                <p14:modId xmlns:p14="http://schemas.microsoft.com/office/powerpoint/2010/main" val="197853608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91EEBC5-6131-02DF-D9A7-09148BD3CD97}"/>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65575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92044-13E1-D572-3FF2-731B188F1247}"/>
              </a:ext>
            </a:extLst>
          </p:cNvPr>
          <p:cNvSpPr>
            <a:spLocks noGrp="1"/>
          </p:cNvSpPr>
          <p:nvPr>
            <p:ph type="title"/>
          </p:nvPr>
        </p:nvSpPr>
        <p:spPr>
          <a:xfrm>
            <a:off x="635000" y="640823"/>
            <a:ext cx="3418659" cy="5583148"/>
          </a:xfrm>
        </p:spPr>
        <p:txBody>
          <a:bodyPr anchor="ctr">
            <a:normAutofit/>
          </a:bodyPr>
          <a:lstStyle/>
          <a:p>
            <a:r>
              <a:rPr lang="en-US" sz="4600"/>
              <a:t>Social and emotional competence of children</a:t>
            </a:r>
            <a:br>
              <a:rPr lang="en-US" sz="4600"/>
            </a:br>
            <a:br>
              <a:rPr lang="en-US" sz="4600"/>
            </a:br>
            <a:br>
              <a:rPr lang="en-US" sz="4600"/>
            </a:br>
            <a:endParaRPr lang="en-US" sz="46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637D4E-9A8E-0CEA-713F-5383447B9F24}"/>
              </a:ext>
            </a:extLst>
          </p:cNvPr>
          <p:cNvGraphicFramePr>
            <a:graphicFrameLocks noGrp="1"/>
          </p:cNvGraphicFramePr>
          <p:nvPr>
            <p:ph idx="1"/>
            <p:extLst>
              <p:ext uri="{D42A27DB-BD31-4B8C-83A1-F6EECF244321}">
                <p14:modId xmlns:p14="http://schemas.microsoft.com/office/powerpoint/2010/main" val="16788267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9E17789-79AA-6036-9FEC-4A4B2E53EF3E}"/>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63912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7CD96-D06A-5DBE-8244-8320CDBD7932}"/>
              </a:ext>
            </a:extLst>
          </p:cNvPr>
          <p:cNvSpPr>
            <a:spLocks noGrp="1"/>
          </p:cNvSpPr>
          <p:nvPr>
            <p:ph type="title"/>
          </p:nvPr>
        </p:nvSpPr>
        <p:spPr>
          <a:xfrm>
            <a:off x="635000" y="640823"/>
            <a:ext cx="3418659" cy="5583148"/>
          </a:xfrm>
        </p:spPr>
        <p:txBody>
          <a:bodyPr anchor="ctr">
            <a:normAutofit/>
          </a:bodyPr>
          <a:lstStyle/>
          <a:p>
            <a:r>
              <a:rPr lang="en-US" sz="5000"/>
              <a:t>Lawmakers' sentiments about early care and education</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1D354A9-F1F1-E6EF-5BBD-7B7A8AB31E17}"/>
              </a:ext>
            </a:extLst>
          </p:cNvPr>
          <p:cNvGraphicFramePr>
            <a:graphicFrameLocks noGrp="1"/>
          </p:cNvGraphicFramePr>
          <p:nvPr>
            <p:ph idx="1"/>
            <p:extLst>
              <p:ext uri="{D42A27DB-BD31-4B8C-83A1-F6EECF244321}">
                <p14:modId xmlns:p14="http://schemas.microsoft.com/office/powerpoint/2010/main" val="50995376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6C4B776-E420-AFCF-A77B-92BC29BD1A44}"/>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56977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6F35-60D0-56E2-81A4-2688B257E72D}"/>
              </a:ext>
            </a:extLst>
          </p:cNvPr>
          <p:cNvSpPr>
            <a:spLocks noGrp="1"/>
          </p:cNvSpPr>
          <p:nvPr>
            <p:ph type="title"/>
          </p:nvPr>
        </p:nvSpPr>
        <p:spPr>
          <a:xfrm>
            <a:off x="3826351" y="2116558"/>
            <a:ext cx="4769331" cy="2618261"/>
          </a:xfrm>
        </p:spPr>
        <p:txBody>
          <a:bodyPr>
            <a:noAutofit/>
          </a:bodyPr>
          <a:lstStyle/>
          <a:p>
            <a:pPr algn="ctr"/>
            <a:r>
              <a:rPr lang="en-US" sz="2800" b="1">
                <a:solidFill>
                  <a:srgbClr val="002060"/>
                </a:solidFill>
                <a:latin typeface="Georgia"/>
              </a:rPr>
              <a:t>Building an early care and education system for ALL families and communities in Idaho through advocacy and community engagement.</a:t>
            </a:r>
          </a:p>
        </p:txBody>
      </p:sp>
      <p:sp>
        <p:nvSpPr>
          <p:cNvPr id="3" name="Text Placeholder 2">
            <a:extLst>
              <a:ext uri="{FF2B5EF4-FFF2-40B4-BE49-F238E27FC236}">
                <a16:creationId xmlns:a16="http://schemas.microsoft.com/office/drawing/2014/main" id="{FA5E703C-5AF0-0935-6655-C29211F38025}"/>
              </a:ext>
            </a:extLst>
          </p:cNvPr>
          <p:cNvSpPr>
            <a:spLocks noGrp="1"/>
          </p:cNvSpPr>
          <p:nvPr>
            <p:ph type="body" idx="1"/>
          </p:nvPr>
        </p:nvSpPr>
        <p:spPr>
          <a:xfrm>
            <a:off x="4619712" y="1513303"/>
            <a:ext cx="2952572" cy="393610"/>
          </a:xfrm>
        </p:spPr>
        <p:txBody>
          <a:bodyPr vert="horz" lIns="91440" tIns="45720" rIns="91440" bIns="45720" rtlCol="0" anchor="t">
            <a:normAutofit/>
          </a:bodyPr>
          <a:lstStyle/>
          <a:p>
            <a:r>
              <a:rPr lang="en-US">
                <a:solidFill>
                  <a:srgbClr val="002060"/>
                </a:solidFill>
              </a:rPr>
              <a:t>OUR MISSION</a:t>
            </a:r>
          </a:p>
        </p:txBody>
      </p:sp>
    </p:spTree>
    <p:extLst>
      <p:ext uri="{BB962C8B-B14F-4D97-AF65-F5344CB8AC3E}">
        <p14:creationId xmlns:p14="http://schemas.microsoft.com/office/powerpoint/2010/main" val="89058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ACCF-A023-C0EF-75C4-F1B41EB339E8}"/>
              </a:ext>
            </a:extLst>
          </p:cNvPr>
          <p:cNvSpPr>
            <a:spLocks noGrp="1"/>
          </p:cNvSpPr>
          <p:nvPr>
            <p:ph type="title"/>
          </p:nvPr>
        </p:nvSpPr>
        <p:spPr>
          <a:xfrm>
            <a:off x="1451579" y="2303047"/>
            <a:ext cx="3272093" cy="2674198"/>
          </a:xfrm>
        </p:spPr>
        <p:txBody>
          <a:bodyPr anchor="t">
            <a:normAutofit/>
          </a:bodyPr>
          <a:lstStyle/>
          <a:p>
            <a:r>
              <a:rPr lang="en-US" dirty="0"/>
              <a:t>How do we change hearts and minds </a:t>
            </a:r>
          </a:p>
        </p:txBody>
      </p:sp>
      <p:graphicFrame>
        <p:nvGraphicFramePr>
          <p:cNvPr id="5" name="Content Placeholder 2">
            <a:extLst>
              <a:ext uri="{FF2B5EF4-FFF2-40B4-BE49-F238E27FC236}">
                <a16:creationId xmlns:a16="http://schemas.microsoft.com/office/drawing/2014/main" id="{79491821-E10A-25D1-A92C-DBAC3EFC73B6}"/>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0F0EBD6-5832-00E2-3EF0-95ECE86DA9F1}"/>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4176558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CDB2-02F9-3C21-B14B-E69BDC7B1255}"/>
              </a:ext>
            </a:extLst>
          </p:cNvPr>
          <p:cNvSpPr>
            <a:spLocks noGrp="1"/>
          </p:cNvSpPr>
          <p:nvPr>
            <p:ph type="title"/>
          </p:nvPr>
        </p:nvSpPr>
        <p:spPr>
          <a:xfrm>
            <a:off x="1451579" y="804519"/>
            <a:ext cx="9603275" cy="1049235"/>
          </a:xfrm>
        </p:spPr>
        <p:txBody>
          <a:bodyPr vert="horz" lIns="91440" tIns="45720" rIns="91440" bIns="0" rtlCol="0">
            <a:normAutofit/>
          </a:bodyPr>
          <a:lstStyle/>
          <a:p>
            <a:r>
              <a:rPr lang="en-US" dirty="0"/>
              <a:t>Importance of  Community Voice</a:t>
            </a:r>
          </a:p>
        </p:txBody>
      </p:sp>
      <p:graphicFrame>
        <p:nvGraphicFramePr>
          <p:cNvPr id="5" name="Content Placeholder 2">
            <a:extLst>
              <a:ext uri="{FF2B5EF4-FFF2-40B4-BE49-F238E27FC236}">
                <a16:creationId xmlns:a16="http://schemas.microsoft.com/office/drawing/2014/main" id="{1B846A03-F6D7-43E1-A7AF-CDAF8C107049}"/>
              </a:ext>
            </a:extLst>
          </p:cNvPr>
          <p:cNvGraphicFramePr>
            <a:graphicFrameLocks noGrp="1"/>
          </p:cNvGraphicFramePr>
          <p:nvPr>
            <p:ph idx="1"/>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262950F-37BD-4A49-BCD9-B04A5E282F29}"/>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81486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3DEC-E340-A551-AFEA-E754C18EBF31}"/>
              </a:ext>
            </a:extLst>
          </p:cNvPr>
          <p:cNvSpPr>
            <a:spLocks noGrp="1"/>
          </p:cNvSpPr>
          <p:nvPr>
            <p:ph type="title"/>
          </p:nvPr>
        </p:nvSpPr>
        <p:spPr>
          <a:xfrm>
            <a:off x="1451579" y="2303047"/>
            <a:ext cx="3272093" cy="2674198"/>
          </a:xfrm>
        </p:spPr>
        <p:txBody>
          <a:bodyPr anchor="t">
            <a:normAutofit/>
          </a:bodyPr>
          <a:lstStyle/>
          <a:p>
            <a:r>
              <a:rPr lang="en-US" dirty="0"/>
              <a:t>How to effectively Tell your story</a:t>
            </a:r>
          </a:p>
        </p:txBody>
      </p:sp>
      <p:graphicFrame>
        <p:nvGraphicFramePr>
          <p:cNvPr id="27" name="Content Placeholder 2">
            <a:extLst>
              <a:ext uri="{FF2B5EF4-FFF2-40B4-BE49-F238E27FC236}">
                <a16:creationId xmlns:a16="http://schemas.microsoft.com/office/drawing/2014/main" id="{18EF3FD1-E888-8249-1B79-38FE2D578F57}"/>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AE165C4-2DC1-29E5-0150-1CC68C30D15A}"/>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40284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D975-2E48-53FB-5B83-03F63A970AC3}"/>
              </a:ext>
            </a:extLst>
          </p:cNvPr>
          <p:cNvSpPr>
            <a:spLocks noGrp="1"/>
          </p:cNvSpPr>
          <p:nvPr>
            <p:ph type="title"/>
          </p:nvPr>
        </p:nvSpPr>
        <p:spPr>
          <a:xfrm>
            <a:off x="1451579" y="804519"/>
            <a:ext cx="9603275" cy="1049235"/>
          </a:xfrm>
        </p:spPr>
        <p:txBody>
          <a:bodyPr>
            <a:normAutofit fontScale="90000"/>
          </a:bodyPr>
          <a:lstStyle/>
          <a:p>
            <a:r>
              <a:rPr kumimoji="0" lang="en-US" b="0" i="0" u="none" strike="noStrike" kern="1200" cap="none" spc="0" normalizeH="0" baseline="0" noProof="0">
                <a:ln>
                  <a:noFill/>
                </a:ln>
                <a:effectLst/>
                <a:uLnTx/>
                <a:uFillTx/>
                <a:latin typeface="Arial" panose="020B0604020202020204"/>
                <a:ea typeface="+mj-ea"/>
                <a:cs typeface="+mj-cs"/>
              </a:rPr>
              <a:t>Who Has Holds the Levers of Influence &amp; Power? </a:t>
            </a:r>
            <a:endParaRPr lang="en-US" dirty="0"/>
          </a:p>
        </p:txBody>
      </p:sp>
      <p:graphicFrame>
        <p:nvGraphicFramePr>
          <p:cNvPr id="5" name="Content Placeholder 2">
            <a:extLst>
              <a:ext uri="{FF2B5EF4-FFF2-40B4-BE49-F238E27FC236}">
                <a16:creationId xmlns:a16="http://schemas.microsoft.com/office/drawing/2014/main" id="{F2D809B7-2F63-94D6-F688-A9AC130C568C}"/>
              </a:ext>
            </a:extLst>
          </p:cNvPr>
          <p:cNvGraphicFramePr>
            <a:graphicFrameLocks noGrp="1"/>
          </p:cNvGraphicFramePr>
          <p:nvPr>
            <p:ph idx="1"/>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1ACD250-2566-4231-B772-78278692C66D}"/>
              </a:ext>
            </a:extLst>
          </p:cNvPr>
          <p:cNvPicPr>
            <a:picLocks noChangeAspect="1"/>
          </p:cNvPicPr>
          <p:nvPr/>
        </p:nvPicPr>
        <p:blipFill>
          <a:blip r:embed="rId7"/>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76494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34E99-42E2-DF36-3CDE-9C6AAC37C600}"/>
              </a:ext>
            </a:extLst>
          </p:cNvPr>
          <p:cNvSpPr>
            <a:spLocks noGrp="1"/>
          </p:cNvSpPr>
          <p:nvPr>
            <p:ph type="title"/>
          </p:nvPr>
        </p:nvSpPr>
        <p:spPr>
          <a:xfrm>
            <a:off x="635000" y="640823"/>
            <a:ext cx="3418659" cy="5583148"/>
          </a:xfrm>
        </p:spPr>
        <p:txBody>
          <a:bodyPr anchor="ctr">
            <a:normAutofit/>
          </a:bodyPr>
          <a:lstStyle/>
          <a:p>
            <a:r>
              <a:rPr lang="en-US" sz="5400"/>
              <a:t>What should your message be?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915577A-E898-F90B-19C7-9E7AEE63F498}"/>
              </a:ext>
            </a:extLst>
          </p:cNvPr>
          <p:cNvGraphicFramePr>
            <a:graphicFrameLocks noGrp="1"/>
          </p:cNvGraphicFramePr>
          <p:nvPr>
            <p:ph idx="1"/>
            <p:extLst>
              <p:ext uri="{D42A27DB-BD31-4B8C-83A1-F6EECF244321}">
                <p14:modId xmlns:p14="http://schemas.microsoft.com/office/powerpoint/2010/main" val="313463671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BC58015-3E11-683B-63F3-C1A6D4517889}"/>
              </a:ext>
            </a:extLst>
          </p:cNvPr>
          <p:cNvPicPr>
            <a:picLocks noChangeAspect="1"/>
          </p:cNvPicPr>
          <p:nvPr/>
        </p:nvPicPr>
        <p:blipFill>
          <a:blip r:embed="rId7"/>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36340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F2110-118E-B5AD-9735-72EB1C094010}"/>
              </a:ext>
            </a:extLst>
          </p:cNvPr>
          <p:cNvSpPr>
            <a:spLocks noGrp="1"/>
          </p:cNvSpPr>
          <p:nvPr>
            <p:ph type="title"/>
          </p:nvPr>
        </p:nvSpPr>
        <p:spPr>
          <a:xfrm>
            <a:off x="838200" y="556995"/>
            <a:ext cx="10515600" cy="1133693"/>
          </a:xfrm>
        </p:spPr>
        <p:txBody>
          <a:bodyPr>
            <a:normAutofit/>
          </a:bodyPr>
          <a:lstStyle/>
          <a:p>
            <a:r>
              <a:rPr lang="en-US" sz="5200"/>
              <a:t>Talking Points</a:t>
            </a:r>
          </a:p>
        </p:txBody>
      </p:sp>
      <p:pic>
        <p:nvPicPr>
          <p:cNvPr id="3" name="Picture 2">
            <a:extLst>
              <a:ext uri="{FF2B5EF4-FFF2-40B4-BE49-F238E27FC236}">
                <a16:creationId xmlns:a16="http://schemas.microsoft.com/office/drawing/2014/main" id="{606A9035-C897-5D9E-C337-F20A03008CDE}"/>
              </a:ext>
            </a:extLst>
          </p:cNvPr>
          <p:cNvPicPr>
            <a:picLocks noChangeAspect="1"/>
          </p:cNvPicPr>
          <p:nvPr/>
        </p:nvPicPr>
        <p:blipFill>
          <a:blip r:embed="rId2"/>
          <a:stretch>
            <a:fillRect/>
          </a:stretch>
        </p:blipFill>
        <p:spPr>
          <a:xfrm>
            <a:off x="10525532" y="6479103"/>
            <a:ext cx="1538650" cy="378897"/>
          </a:xfrm>
          <a:prstGeom prst="rect">
            <a:avLst/>
          </a:prstGeom>
        </p:spPr>
      </p:pic>
      <p:graphicFrame>
        <p:nvGraphicFramePr>
          <p:cNvPr id="5" name="Content Placeholder 2">
            <a:extLst>
              <a:ext uri="{FF2B5EF4-FFF2-40B4-BE49-F238E27FC236}">
                <a16:creationId xmlns:a16="http://schemas.microsoft.com/office/drawing/2014/main" id="{C258FACD-BB5E-4474-448B-D23728E2B1E2}"/>
              </a:ext>
            </a:extLst>
          </p:cNvPr>
          <p:cNvGraphicFramePr>
            <a:graphicFrameLocks noGrp="1"/>
          </p:cNvGraphicFramePr>
          <p:nvPr>
            <p:ph idx="1"/>
            <p:extLst>
              <p:ext uri="{D42A27DB-BD31-4B8C-83A1-F6EECF244321}">
                <p14:modId xmlns:p14="http://schemas.microsoft.com/office/powerpoint/2010/main" val="20038771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69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F99B4-94F5-528E-556B-9CC28C0B9DE1}"/>
              </a:ext>
            </a:extLst>
          </p:cNvPr>
          <p:cNvSpPr>
            <a:spLocks noGrp="1"/>
          </p:cNvSpPr>
          <p:nvPr>
            <p:ph type="title"/>
          </p:nvPr>
        </p:nvSpPr>
        <p:spPr>
          <a:xfrm>
            <a:off x="838200" y="556995"/>
            <a:ext cx="10515600" cy="1133693"/>
          </a:xfrm>
        </p:spPr>
        <p:txBody>
          <a:bodyPr>
            <a:normAutofit/>
          </a:bodyPr>
          <a:lstStyle/>
          <a:p>
            <a:r>
              <a:rPr lang="en-US" sz="5200"/>
              <a:t>Talking Points Continued</a:t>
            </a:r>
          </a:p>
        </p:txBody>
      </p:sp>
      <p:graphicFrame>
        <p:nvGraphicFramePr>
          <p:cNvPr id="5" name="Content Placeholder 2">
            <a:extLst>
              <a:ext uri="{FF2B5EF4-FFF2-40B4-BE49-F238E27FC236}">
                <a16:creationId xmlns:a16="http://schemas.microsoft.com/office/drawing/2014/main" id="{E70A992C-F8F8-AB00-FE91-320C87D21BB0}"/>
              </a:ext>
            </a:extLst>
          </p:cNvPr>
          <p:cNvGraphicFramePr>
            <a:graphicFrameLocks noGrp="1"/>
          </p:cNvGraphicFramePr>
          <p:nvPr>
            <p:ph idx="1"/>
            <p:extLst>
              <p:ext uri="{D42A27DB-BD31-4B8C-83A1-F6EECF244321}">
                <p14:modId xmlns:p14="http://schemas.microsoft.com/office/powerpoint/2010/main" val="2794791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ED82651-F2A2-11E8-E3EA-2EE6C25727B6}"/>
              </a:ext>
            </a:extLst>
          </p:cNvPr>
          <p:cNvPicPr>
            <a:picLocks noChangeAspect="1"/>
          </p:cNvPicPr>
          <p:nvPr/>
        </p:nvPicPr>
        <p:blipFill>
          <a:blip r:embed="rId7"/>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3867808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408A5-FA14-25EA-09F0-568ED782E1A6}"/>
              </a:ext>
            </a:extLst>
          </p:cNvPr>
          <p:cNvSpPr>
            <a:spLocks noGrp="1"/>
          </p:cNvSpPr>
          <p:nvPr>
            <p:ph type="title"/>
          </p:nvPr>
        </p:nvSpPr>
        <p:spPr>
          <a:xfrm>
            <a:off x="838200" y="557188"/>
            <a:ext cx="10515600" cy="1133499"/>
          </a:xfrm>
        </p:spPr>
        <p:txBody>
          <a:bodyPr>
            <a:normAutofit/>
          </a:bodyPr>
          <a:lstStyle/>
          <a:p>
            <a:pPr algn="ctr"/>
            <a:r>
              <a:rPr lang="en-US" sz="5200"/>
              <a:t>Advocacy Tactics</a:t>
            </a:r>
          </a:p>
        </p:txBody>
      </p:sp>
      <p:graphicFrame>
        <p:nvGraphicFramePr>
          <p:cNvPr id="5" name="Content Placeholder 2">
            <a:extLst>
              <a:ext uri="{FF2B5EF4-FFF2-40B4-BE49-F238E27FC236}">
                <a16:creationId xmlns:a16="http://schemas.microsoft.com/office/drawing/2014/main" id="{9CCBD6B4-7D3F-6BED-9807-1AE52EF4E16B}"/>
              </a:ext>
            </a:extLst>
          </p:cNvPr>
          <p:cNvGraphicFramePr>
            <a:graphicFrameLocks noGrp="1"/>
          </p:cNvGraphicFramePr>
          <p:nvPr>
            <p:ph idx="1"/>
            <p:extLst>
              <p:ext uri="{D42A27DB-BD31-4B8C-83A1-F6EECF244321}">
                <p14:modId xmlns:p14="http://schemas.microsoft.com/office/powerpoint/2010/main" val="341285992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03C3863-9063-78DD-47E6-4F8ECCC3D175}"/>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908648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F637D-4C60-11DA-94EC-F3E70D11EC84}"/>
              </a:ext>
            </a:extLst>
          </p:cNvPr>
          <p:cNvSpPr>
            <a:spLocks noGrp="1"/>
          </p:cNvSpPr>
          <p:nvPr>
            <p:ph type="title"/>
          </p:nvPr>
        </p:nvSpPr>
        <p:spPr>
          <a:xfrm>
            <a:off x="838200" y="557188"/>
            <a:ext cx="10515600" cy="1133499"/>
          </a:xfrm>
        </p:spPr>
        <p:txBody>
          <a:bodyPr>
            <a:normAutofit/>
          </a:bodyPr>
          <a:lstStyle/>
          <a:p>
            <a:pPr algn="ctr"/>
            <a:r>
              <a:rPr lang="en-US" sz="3600"/>
              <a:t>How will you advance your mission though Advocacy? </a:t>
            </a:r>
          </a:p>
        </p:txBody>
      </p:sp>
      <p:graphicFrame>
        <p:nvGraphicFramePr>
          <p:cNvPr id="21" name="Content Placeholder 2">
            <a:extLst>
              <a:ext uri="{FF2B5EF4-FFF2-40B4-BE49-F238E27FC236}">
                <a16:creationId xmlns:a16="http://schemas.microsoft.com/office/drawing/2014/main" id="{6A362412-5976-E10C-3FD8-EF0F6DBAE688}"/>
              </a:ext>
            </a:extLst>
          </p:cNvPr>
          <p:cNvGraphicFramePr>
            <a:graphicFrameLocks noGrp="1"/>
          </p:cNvGraphicFramePr>
          <p:nvPr>
            <p:ph idx="1"/>
            <p:extLst>
              <p:ext uri="{D42A27DB-BD31-4B8C-83A1-F6EECF244321}">
                <p14:modId xmlns:p14="http://schemas.microsoft.com/office/powerpoint/2010/main" val="351669149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2EA9371-6BCE-5E47-9F63-8227037756B7}"/>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208894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FE9C5F-EC14-988F-7300-4AB67C6240E5}"/>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a:solidFill>
                  <a:schemeClr val="tx1"/>
                </a:solidFill>
                <a:latin typeface="+mj-lt"/>
                <a:ea typeface="+mj-ea"/>
                <a:cs typeface="+mj-cs"/>
              </a:rPr>
              <a:t>Thank You! </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6F36F35-DA0D-C213-DEB6-F8BBDFDC4652}"/>
              </a:ext>
            </a:extLst>
          </p:cNvPr>
          <p:cNvPicPr>
            <a:picLocks noChangeAspect="1"/>
          </p:cNvPicPr>
          <p:nvPr/>
        </p:nvPicPr>
        <p:blipFill>
          <a:blip r:embed="rId3"/>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123583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C1DD-3697-AA45-4EEA-AE57F9AE41D4}"/>
              </a:ext>
            </a:extLst>
          </p:cNvPr>
          <p:cNvSpPr>
            <a:spLocks noGrp="1"/>
          </p:cNvSpPr>
          <p:nvPr>
            <p:ph type="ctrTitle"/>
          </p:nvPr>
        </p:nvSpPr>
        <p:spPr>
          <a:xfrm>
            <a:off x="2721864" y="1978126"/>
            <a:ext cx="7162800" cy="770506"/>
          </a:xfrm>
        </p:spPr>
        <p:txBody>
          <a:bodyPr>
            <a:normAutofit fontScale="90000"/>
          </a:bodyPr>
          <a:lstStyle/>
          <a:p>
            <a:r>
              <a:rPr lang="en-US"/>
              <a:t>HOW WE ADDRESS IDAHO’s </a:t>
            </a:r>
            <a:br>
              <a:rPr lang="en-US"/>
            </a:br>
            <a:r>
              <a:rPr lang="en-US"/>
              <a:t>EARLY EDUCATION SYSTEM NEEDS</a:t>
            </a:r>
          </a:p>
        </p:txBody>
      </p:sp>
    </p:spTree>
    <p:extLst>
      <p:ext uri="{BB962C8B-B14F-4D97-AF65-F5344CB8AC3E}">
        <p14:creationId xmlns:p14="http://schemas.microsoft.com/office/powerpoint/2010/main" val="4011799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EB9F98B1-E3EF-FEC3-6144-C3A5673C34CA}"/>
              </a:ext>
            </a:extLst>
          </p:cNvPr>
          <p:cNvPicPr>
            <a:picLocks noChangeAspect="1"/>
          </p:cNvPicPr>
          <p:nvPr/>
        </p:nvPicPr>
        <p:blipFill rotWithShape="1">
          <a:blip r:embed="rId3"/>
          <a:srcRect l="798" t="26522" r="31864" b="16661"/>
          <a:stretch/>
        </p:blipFill>
        <p:spPr>
          <a:xfrm>
            <a:off x="1" y="1"/>
            <a:ext cx="12192000" cy="6858000"/>
          </a:xfrm>
          <a:prstGeom prst="rect">
            <a:avLst/>
          </a:prstGeom>
        </p:spPr>
      </p:pic>
      <p:sp>
        <p:nvSpPr>
          <p:cNvPr id="6" name="Rectangle 5">
            <a:extLst>
              <a:ext uri="{FF2B5EF4-FFF2-40B4-BE49-F238E27FC236}">
                <a16:creationId xmlns:a16="http://schemas.microsoft.com/office/drawing/2014/main" id="{83E13E59-0EA5-0FBB-019A-FAE317E3DC5F}"/>
              </a:ext>
            </a:extLst>
          </p:cNvPr>
          <p:cNvSpPr/>
          <p:nvPr/>
        </p:nvSpPr>
        <p:spPr>
          <a:xfrm>
            <a:off x="1" y="1"/>
            <a:ext cx="12191999" cy="6857999"/>
          </a:xfrm>
          <a:prstGeom prst="rect">
            <a:avLst/>
          </a:prstGeom>
          <a:solidFill>
            <a:schemeClr val="tx1">
              <a:alpha val="19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a:solidFill>
                <a:schemeClr val="bg1"/>
              </a:solidFill>
              <a:latin typeface="Georgia" panose="02040502050405020303" pitchFamily="18" charset="0"/>
            </a:endParaRPr>
          </a:p>
        </p:txBody>
      </p:sp>
      <p:pic>
        <p:nvPicPr>
          <p:cNvPr id="12" name="Picture 11" descr="A yellow circle with black background&#10;&#10;Description automatically generated">
            <a:extLst>
              <a:ext uri="{FF2B5EF4-FFF2-40B4-BE49-F238E27FC236}">
                <a16:creationId xmlns:a16="http://schemas.microsoft.com/office/drawing/2014/main" id="{D1FC4D90-6919-6FD3-8FEB-E6C668E1B512}"/>
              </a:ext>
            </a:extLst>
          </p:cNvPr>
          <p:cNvPicPr>
            <a:picLocks noChangeAspect="1"/>
          </p:cNvPicPr>
          <p:nvPr/>
        </p:nvPicPr>
        <p:blipFill>
          <a:blip r:embed="rId4">
            <a:alphaModFix/>
          </a:blip>
          <a:stretch>
            <a:fillRect/>
          </a:stretch>
        </p:blipFill>
        <p:spPr>
          <a:xfrm rot="18792432">
            <a:off x="-454066" y="802104"/>
            <a:ext cx="5881184" cy="5702967"/>
          </a:xfrm>
          <a:prstGeom prst="rect">
            <a:avLst/>
          </a:prstGeom>
        </p:spPr>
      </p:pic>
      <p:sp>
        <p:nvSpPr>
          <p:cNvPr id="8" name="TextBox 7">
            <a:extLst>
              <a:ext uri="{FF2B5EF4-FFF2-40B4-BE49-F238E27FC236}">
                <a16:creationId xmlns:a16="http://schemas.microsoft.com/office/drawing/2014/main" id="{AE0559B5-6EA8-EDA8-989C-32B1B28DB569}"/>
              </a:ext>
            </a:extLst>
          </p:cNvPr>
          <p:cNvSpPr txBox="1"/>
          <p:nvPr/>
        </p:nvSpPr>
        <p:spPr>
          <a:xfrm>
            <a:off x="-193951" y="3505900"/>
            <a:ext cx="4361733" cy="1228157"/>
          </a:xfrm>
          <a:prstGeom prst="rect">
            <a:avLst/>
          </a:prstGeom>
          <a:noFill/>
        </p:spPr>
        <p:txBody>
          <a:bodyPr wrap="square" lIns="91440" tIns="45720" rIns="91440" bIns="45720" rtlCol="0" anchor="t">
            <a:spAutoFit/>
          </a:bodyPr>
          <a:lstStyle/>
          <a:p>
            <a:pPr lvl="2" algn="ctr">
              <a:lnSpc>
                <a:spcPct val="107000"/>
              </a:lnSpc>
              <a:spcAft>
                <a:spcPts val="800"/>
              </a:spcAft>
              <a:buSzPts val="1000"/>
              <a:tabLst>
                <a:tab pos="1371600" algn="l"/>
              </a:tabLst>
            </a:pPr>
            <a:r>
              <a:rPr lang="en-US" sz="1400" b="1" kern="100">
                <a:effectLst/>
                <a:latin typeface="Arial"/>
                <a:ea typeface="Calibri" panose="020F0502020204030204" pitchFamily="34" charset="0"/>
                <a:cs typeface="Times New Roman"/>
              </a:rPr>
              <a:t>An Early Learning Collaborative (ELC) is a community-driven partnership model designed to support freedom and options for families in early childhood education.</a:t>
            </a:r>
            <a:r>
              <a:rPr lang="en-US" sz="1400" b="1" kern="100">
                <a:latin typeface="Arial"/>
                <a:ea typeface="Calibri" panose="020F0502020204030204" pitchFamily="34" charset="0"/>
                <a:cs typeface="Times New Roman"/>
              </a:rPr>
              <a:t> </a:t>
            </a:r>
            <a:endParaRPr lang="en-US" sz="1400" kern="100">
              <a:effectLst/>
              <a:latin typeface="Aria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7CFBA78-1AFC-4808-2C0D-AF7497232303}"/>
              </a:ext>
            </a:extLst>
          </p:cNvPr>
          <p:cNvSpPr txBox="1"/>
          <p:nvPr/>
        </p:nvSpPr>
        <p:spPr>
          <a:xfrm>
            <a:off x="397247" y="2545081"/>
            <a:ext cx="4178557" cy="646331"/>
          </a:xfrm>
          <a:prstGeom prst="rect">
            <a:avLst/>
          </a:prstGeom>
          <a:noFill/>
        </p:spPr>
        <p:txBody>
          <a:bodyPr wrap="square" lIns="91440" tIns="45720" rIns="91440" bIns="45720" rtlCol="0" anchor="t">
            <a:spAutoFit/>
          </a:bodyPr>
          <a:lstStyle/>
          <a:p>
            <a:pPr algn="ctr"/>
            <a:r>
              <a:rPr lang="en-US" b="1">
                <a:latin typeface="Georgia"/>
              </a:rPr>
              <a:t>What is an</a:t>
            </a:r>
            <a:endParaRPr lang="en-US">
              <a:ea typeface="Calibri"/>
              <a:cs typeface="Calibri"/>
            </a:endParaRPr>
          </a:p>
          <a:p>
            <a:pPr algn="ctr"/>
            <a:r>
              <a:rPr lang="en-US" b="1">
                <a:latin typeface="Georgia"/>
              </a:rPr>
              <a:t>Early Learning Collaborative?</a:t>
            </a:r>
            <a:endParaRPr lang="en-US">
              <a:ea typeface="Calibri"/>
              <a:cs typeface="Calibri"/>
            </a:endParaRPr>
          </a:p>
        </p:txBody>
      </p:sp>
    </p:spTree>
    <p:extLst>
      <p:ext uri="{BB962C8B-B14F-4D97-AF65-F5344CB8AC3E}">
        <p14:creationId xmlns:p14="http://schemas.microsoft.com/office/powerpoint/2010/main" val="51008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D8F3-C7E6-B958-DF2F-109D0AA117D5}"/>
              </a:ext>
            </a:extLst>
          </p:cNvPr>
          <p:cNvSpPr>
            <a:spLocks noGrp="1"/>
          </p:cNvSpPr>
          <p:nvPr>
            <p:ph type="title"/>
          </p:nvPr>
        </p:nvSpPr>
        <p:spPr>
          <a:xfrm>
            <a:off x="1451579" y="2303047"/>
            <a:ext cx="3272093" cy="2674198"/>
          </a:xfrm>
        </p:spPr>
        <p:txBody>
          <a:bodyPr anchor="t">
            <a:normAutofit/>
          </a:bodyPr>
          <a:lstStyle/>
          <a:p>
            <a:r>
              <a:rPr lang="en-US" dirty="0"/>
              <a:t>What we will be covering </a:t>
            </a:r>
          </a:p>
        </p:txBody>
      </p:sp>
      <p:graphicFrame>
        <p:nvGraphicFramePr>
          <p:cNvPr id="5" name="Content Placeholder 2">
            <a:extLst>
              <a:ext uri="{FF2B5EF4-FFF2-40B4-BE49-F238E27FC236}">
                <a16:creationId xmlns:a16="http://schemas.microsoft.com/office/drawing/2014/main" id="{53DBC971-14B6-86D2-6BD1-17821ADF67E0}"/>
              </a:ext>
            </a:extLst>
          </p:cNvPr>
          <p:cNvGraphicFramePr>
            <a:graphicFrameLocks noGrp="1"/>
          </p:cNvGraphicFramePr>
          <p:nvPr>
            <p:ph idx="1"/>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EDBB87C-20AF-A129-9457-D68CB28119B1}"/>
              </a:ext>
            </a:extLst>
          </p:cNvPr>
          <p:cNvPicPr>
            <a:picLocks noChangeAspect="1"/>
          </p:cNvPicPr>
          <p:nvPr/>
        </p:nvPicPr>
        <p:blipFill>
          <a:blip r:embed="rId7"/>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216391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C41DD-9E1A-38F1-CFB9-563E3CFBA1DE}"/>
              </a:ext>
            </a:extLst>
          </p:cNvPr>
          <p:cNvSpPr>
            <a:spLocks noGrp="1"/>
          </p:cNvSpPr>
          <p:nvPr>
            <p:ph type="title"/>
          </p:nvPr>
        </p:nvSpPr>
        <p:spPr>
          <a:xfrm>
            <a:off x="640080" y="325369"/>
            <a:ext cx="4368602" cy="1956841"/>
          </a:xfrm>
        </p:spPr>
        <p:txBody>
          <a:bodyPr anchor="b">
            <a:normAutofit/>
          </a:bodyPr>
          <a:lstStyle/>
          <a:p>
            <a:r>
              <a:rPr lang="en-US" sz="4200"/>
              <a:t>The makeup of the State Legislature </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8">
            <a:extLst>
              <a:ext uri="{FF2B5EF4-FFF2-40B4-BE49-F238E27FC236}">
                <a16:creationId xmlns:a16="http://schemas.microsoft.com/office/drawing/2014/main" id="{447A0D08-ACBF-22DF-226D-F080FBF85330}"/>
              </a:ext>
            </a:extLst>
          </p:cNvPr>
          <p:cNvSpPr>
            <a:spLocks noGrp="1"/>
          </p:cNvSpPr>
          <p:nvPr>
            <p:ph idx="1"/>
          </p:nvPr>
        </p:nvSpPr>
        <p:spPr>
          <a:xfrm>
            <a:off x="640080" y="2872899"/>
            <a:ext cx="4243589" cy="3320668"/>
          </a:xfrm>
        </p:spPr>
        <p:txBody>
          <a:bodyPr>
            <a:normAutofit/>
          </a:bodyPr>
          <a:lstStyle/>
          <a:p>
            <a:pPr>
              <a:buClr>
                <a:srgbClr val="F4B95A"/>
              </a:buClr>
            </a:pPr>
            <a:r>
              <a:rPr lang="en-US" sz="2200"/>
              <a:t>Two Chambers: House &amp; Senate </a:t>
            </a:r>
          </a:p>
          <a:p>
            <a:pPr>
              <a:buClr>
                <a:srgbClr val="F4B95A"/>
              </a:buClr>
            </a:pPr>
            <a:r>
              <a:rPr lang="en-US" sz="2200"/>
              <a:t>105 members from 35 Districts </a:t>
            </a:r>
          </a:p>
          <a:p>
            <a:pPr>
              <a:buClr>
                <a:srgbClr val="F4B95A"/>
              </a:buClr>
            </a:pPr>
            <a:r>
              <a:rPr lang="en-US" sz="2200"/>
              <a:t>35 senators </a:t>
            </a:r>
          </a:p>
          <a:p>
            <a:pPr>
              <a:buClr>
                <a:srgbClr val="F4B95A"/>
              </a:buClr>
            </a:pPr>
            <a:r>
              <a:rPr lang="en-US" sz="2200"/>
              <a:t>70 Representatives</a:t>
            </a:r>
          </a:p>
          <a:p>
            <a:pPr>
              <a:buClr>
                <a:srgbClr val="F4B95A"/>
              </a:buClr>
            </a:pPr>
            <a:r>
              <a:rPr lang="en-US" sz="2200"/>
              <a:t>All serve 2-year terms  </a:t>
            </a:r>
          </a:p>
          <a:p>
            <a:pPr>
              <a:buClr>
                <a:srgbClr val="F4B95A"/>
              </a:buClr>
            </a:pPr>
            <a:r>
              <a:rPr lang="en-US" sz="2200"/>
              <a:t>Meets annually from January until the end of March* </a:t>
            </a:r>
          </a:p>
          <a:p>
            <a:pPr marL="0" indent="0">
              <a:buClr>
                <a:srgbClr val="F4B95A"/>
              </a:buClr>
              <a:buNone/>
            </a:pPr>
            <a:endParaRPr lang="en-US" sz="2200"/>
          </a:p>
        </p:txBody>
      </p:sp>
      <p:pic>
        <p:nvPicPr>
          <p:cNvPr id="5" name="Content Placeholder 4" descr="A picture containing indoor, metal&#10;&#10;Description automatically generated">
            <a:extLst>
              <a:ext uri="{FF2B5EF4-FFF2-40B4-BE49-F238E27FC236}">
                <a16:creationId xmlns:a16="http://schemas.microsoft.com/office/drawing/2014/main" id="{A14386F2-3515-2073-CD99-00D61CF4392C}"/>
              </a:ext>
            </a:extLst>
          </p:cNvPr>
          <p:cNvPicPr>
            <a:picLocks noChangeAspect="1"/>
          </p:cNvPicPr>
          <p:nvPr/>
        </p:nvPicPr>
        <p:blipFill rotWithShape="1">
          <a:blip r:embed="rId3"/>
          <a:srcRect l="15897" r="1589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58792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C41DD-9E1A-38F1-CFB9-563E3CFBA1DE}"/>
              </a:ext>
            </a:extLst>
          </p:cNvPr>
          <p:cNvSpPr>
            <a:spLocks noGrp="1"/>
          </p:cNvSpPr>
          <p:nvPr>
            <p:ph type="title"/>
          </p:nvPr>
        </p:nvSpPr>
        <p:spPr>
          <a:xfrm>
            <a:off x="640080" y="325369"/>
            <a:ext cx="4368602" cy="1956841"/>
          </a:xfrm>
        </p:spPr>
        <p:txBody>
          <a:bodyPr anchor="b">
            <a:normAutofit/>
          </a:bodyPr>
          <a:lstStyle/>
          <a:p>
            <a:r>
              <a:rPr lang="en-US" sz="3400"/>
              <a:t>US Congress (DC) and State Constitutional Offices </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8">
            <a:extLst>
              <a:ext uri="{FF2B5EF4-FFF2-40B4-BE49-F238E27FC236}">
                <a16:creationId xmlns:a16="http://schemas.microsoft.com/office/drawing/2014/main" id="{447A0D08-ACBF-22DF-226D-F080FBF85330}"/>
              </a:ext>
            </a:extLst>
          </p:cNvPr>
          <p:cNvSpPr>
            <a:spLocks noGrp="1"/>
          </p:cNvSpPr>
          <p:nvPr>
            <p:ph idx="1"/>
          </p:nvPr>
        </p:nvSpPr>
        <p:spPr>
          <a:xfrm>
            <a:off x="640080" y="2872899"/>
            <a:ext cx="4243589" cy="3320668"/>
          </a:xfrm>
        </p:spPr>
        <p:txBody>
          <a:bodyPr>
            <a:normAutofit/>
          </a:bodyPr>
          <a:lstStyle/>
          <a:p>
            <a:pPr>
              <a:buClr>
                <a:srgbClr val="F4B95A"/>
              </a:buClr>
            </a:pPr>
            <a:r>
              <a:rPr lang="en-US" sz="1900"/>
              <a:t>Federal Delegation</a:t>
            </a:r>
          </a:p>
          <a:p>
            <a:pPr lvl="1">
              <a:buClr>
                <a:srgbClr val="F4B95A"/>
              </a:buClr>
            </a:pPr>
            <a:r>
              <a:rPr lang="en-US" sz="1900"/>
              <a:t>Two Senators </a:t>
            </a:r>
          </a:p>
          <a:p>
            <a:pPr lvl="1">
              <a:buClr>
                <a:srgbClr val="F4B95A"/>
              </a:buClr>
            </a:pPr>
            <a:r>
              <a:rPr lang="en-US" sz="1900"/>
              <a:t>Two Congressman </a:t>
            </a:r>
          </a:p>
          <a:p>
            <a:pPr>
              <a:buClr>
                <a:srgbClr val="F4B95A"/>
              </a:buClr>
            </a:pPr>
            <a:r>
              <a:rPr lang="en-US" sz="1900"/>
              <a:t>Idaho Constitutional Offices </a:t>
            </a:r>
          </a:p>
          <a:p>
            <a:pPr lvl="1">
              <a:buClr>
                <a:srgbClr val="F4B95A"/>
              </a:buClr>
            </a:pPr>
            <a:r>
              <a:rPr lang="en-US" sz="1900"/>
              <a:t>Governor </a:t>
            </a:r>
          </a:p>
          <a:p>
            <a:pPr lvl="1">
              <a:buClr>
                <a:srgbClr val="F4B95A"/>
              </a:buClr>
            </a:pPr>
            <a:r>
              <a:rPr lang="en-US" sz="1900"/>
              <a:t>Lt. Governor </a:t>
            </a:r>
          </a:p>
          <a:p>
            <a:pPr lvl="1">
              <a:buClr>
                <a:srgbClr val="F4B95A"/>
              </a:buClr>
            </a:pPr>
            <a:r>
              <a:rPr lang="en-US" sz="1900"/>
              <a:t>Attorney General </a:t>
            </a:r>
          </a:p>
          <a:p>
            <a:pPr lvl="1">
              <a:buClr>
                <a:srgbClr val="F4B95A"/>
              </a:buClr>
            </a:pPr>
            <a:r>
              <a:rPr lang="en-US" sz="1900"/>
              <a:t>Secretary of State</a:t>
            </a:r>
          </a:p>
          <a:p>
            <a:pPr lvl="1">
              <a:buClr>
                <a:srgbClr val="F4B95A"/>
              </a:buClr>
            </a:pPr>
            <a:r>
              <a:rPr lang="en-US" sz="1900"/>
              <a:t>Superintendent of Public Instruction </a:t>
            </a:r>
          </a:p>
          <a:p>
            <a:pPr marL="0" indent="0">
              <a:buClr>
                <a:srgbClr val="F4B95A"/>
              </a:buClr>
              <a:buNone/>
            </a:pPr>
            <a:endParaRPr lang="en-US" sz="1900"/>
          </a:p>
        </p:txBody>
      </p:sp>
      <p:pic>
        <p:nvPicPr>
          <p:cNvPr id="5" name="Content Placeholder 4" descr="A picture containing indoor, metal&#10;&#10;Description automatically generated">
            <a:extLst>
              <a:ext uri="{FF2B5EF4-FFF2-40B4-BE49-F238E27FC236}">
                <a16:creationId xmlns:a16="http://schemas.microsoft.com/office/drawing/2014/main" id="{A14386F2-3515-2073-CD99-00D61CF4392C}"/>
              </a:ext>
            </a:extLst>
          </p:cNvPr>
          <p:cNvPicPr>
            <a:picLocks noChangeAspect="1"/>
          </p:cNvPicPr>
          <p:nvPr/>
        </p:nvPicPr>
        <p:blipFill rotWithShape="1">
          <a:blip r:embed="rId3"/>
          <a:srcRect l="15897" r="1589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2594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daho Outline Images – Browse 3,063 Stock Photos, Vectors, and Video |  Adobe Stock">
            <a:extLst>
              <a:ext uri="{FF2B5EF4-FFF2-40B4-BE49-F238E27FC236}">
                <a16:creationId xmlns:a16="http://schemas.microsoft.com/office/drawing/2014/main" id="{B19943DA-127C-90D5-EEDA-667E71450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62" t="6270" r="12528" b="6302"/>
          <a:stretch/>
        </p:blipFill>
        <p:spPr bwMode="auto">
          <a:xfrm>
            <a:off x="4468772" y="1943324"/>
            <a:ext cx="2666976" cy="32608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C5C09C-4422-8234-FAC5-848B9A3535E1}"/>
              </a:ext>
            </a:extLst>
          </p:cNvPr>
          <p:cNvSpPr>
            <a:spLocks noGrp="1"/>
          </p:cNvSpPr>
          <p:nvPr>
            <p:ph type="ctrTitle"/>
          </p:nvPr>
        </p:nvSpPr>
        <p:spPr>
          <a:xfrm>
            <a:off x="534731" y="423409"/>
            <a:ext cx="9144000" cy="1015066"/>
          </a:xfrm>
        </p:spPr>
        <p:txBody>
          <a:bodyPr>
            <a:normAutofit/>
          </a:bodyPr>
          <a:lstStyle/>
          <a:p>
            <a:pPr algn="l"/>
            <a:r>
              <a:rPr lang="en-US" sz="4800"/>
              <a:t>Let’s Look at Idaho</a:t>
            </a:r>
            <a:endParaRPr lang="en-US"/>
          </a:p>
        </p:txBody>
      </p:sp>
      <p:sp>
        <p:nvSpPr>
          <p:cNvPr id="3" name="Subtitle 2">
            <a:extLst>
              <a:ext uri="{FF2B5EF4-FFF2-40B4-BE49-F238E27FC236}">
                <a16:creationId xmlns:a16="http://schemas.microsoft.com/office/drawing/2014/main" id="{79B5468E-9A3C-2CF6-4DAA-7D9B1321C59D}"/>
              </a:ext>
            </a:extLst>
          </p:cNvPr>
          <p:cNvSpPr>
            <a:spLocks noGrp="1"/>
          </p:cNvSpPr>
          <p:nvPr>
            <p:ph type="subTitle" idx="1"/>
          </p:nvPr>
        </p:nvSpPr>
        <p:spPr>
          <a:xfrm>
            <a:off x="538791" y="3168108"/>
            <a:ext cx="3939661" cy="795150"/>
          </a:xfrm>
        </p:spPr>
        <p:txBody>
          <a:bodyPr vert="horz" lIns="91440" tIns="45720" rIns="91440" bIns="45720" rtlCol="0" anchor="t">
            <a:normAutofit/>
          </a:bodyPr>
          <a:lstStyle/>
          <a:p>
            <a:pPr algn="l"/>
            <a:r>
              <a:rPr lang="en-US" sz="1600" b="1" dirty="0">
                <a:effectLst>
                  <a:outerShdw blurRad="38100" dist="38100" dir="2700000" algn="tl">
                    <a:srgbClr val="000000">
                      <a:alpha val="43137"/>
                    </a:srgbClr>
                  </a:outerShdw>
                </a:effectLst>
              </a:rPr>
              <a:t>NO </a:t>
            </a:r>
            <a:r>
              <a:rPr lang="en-US" sz="1600" dirty="0">
                <a:effectLst>
                  <a:outerShdw blurRad="38100" dist="38100" dir="2700000" algn="tl">
                    <a:srgbClr val="000000">
                      <a:alpha val="43137"/>
                    </a:srgbClr>
                  </a:outerShdw>
                </a:effectLst>
              </a:rPr>
              <a:t>state support for  preschool (Idaho is one of only four states that does not fund preschool.)</a:t>
            </a:r>
            <a:endParaRPr lang="en-US" dirty="0"/>
          </a:p>
          <a:p>
            <a:endParaRPr lang="en-US" dirty="0"/>
          </a:p>
        </p:txBody>
      </p:sp>
      <p:sp>
        <p:nvSpPr>
          <p:cNvPr id="4" name="Subtitle 2">
            <a:extLst>
              <a:ext uri="{FF2B5EF4-FFF2-40B4-BE49-F238E27FC236}">
                <a16:creationId xmlns:a16="http://schemas.microsoft.com/office/drawing/2014/main" id="{3F4C07D0-AC03-6BE1-451F-0CA5827C0739}"/>
              </a:ext>
            </a:extLst>
          </p:cNvPr>
          <p:cNvSpPr txBox="1">
            <a:spLocks/>
          </p:cNvSpPr>
          <p:nvPr/>
        </p:nvSpPr>
        <p:spPr>
          <a:xfrm>
            <a:off x="542192" y="4571488"/>
            <a:ext cx="3579167" cy="61769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effectLst>
                  <a:outerShdw blurRad="38100" dist="38100" dir="2700000" algn="tl">
                    <a:srgbClr val="000000">
                      <a:alpha val="43137"/>
                    </a:srgbClr>
                  </a:outerShdw>
                </a:effectLst>
              </a:rPr>
              <a:t>NO</a:t>
            </a:r>
            <a:r>
              <a:rPr lang="en-US" sz="1600">
                <a:effectLst>
                  <a:outerShdw blurRad="38100" dist="38100" dir="2700000" algn="tl">
                    <a:srgbClr val="000000">
                      <a:alpha val="43137"/>
                    </a:srgbClr>
                  </a:outerShdw>
                </a:effectLst>
              </a:rPr>
              <a:t> statewide support or networks on behalf of children and families</a:t>
            </a:r>
            <a:endParaRPr lang="en-US" sz="1600"/>
          </a:p>
          <a:p>
            <a:endParaRPr lang="en-US"/>
          </a:p>
        </p:txBody>
      </p:sp>
      <p:sp>
        <p:nvSpPr>
          <p:cNvPr id="7" name="Subtitle 2">
            <a:extLst>
              <a:ext uri="{FF2B5EF4-FFF2-40B4-BE49-F238E27FC236}">
                <a16:creationId xmlns:a16="http://schemas.microsoft.com/office/drawing/2014/main" id="{A3CF6502-9CE6-ABE3-9BAF-38E9553EAD45}"/>
              </a:ext>
            </a:extLst>
          </p:cNvPr>
          <p:cNvSpPr txBox="1">
            <a:spLocks/>
          </p:cNvSpPr>
          <p:nvPr/>
        </p:nvSpPr>
        <p:spPr>
          <a:xfrm>
            <a:off x="7845537" y="1715239"/>
            <a:ext cx="3671854" cy="10253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600" b="1">
                <a:effectLst>
                  <a:outerShdw blurRad="38100" dist="38100" dir="2700000" algn="tl">
                    <a:srgbClr val="000000">
                      <a:alpha val="43137"/>
                    </a:srgbClr>
                  </a:outerShdw>
                </a:effectLst>
              </a:rPr>
              <a:t>One of the last</a:t>
            </a:r>
            <a:r>
              <a:rPr lang="en-US" sz="1600">
                <a:effectLst>
                  <a:outerShdw blurRad="38100" dist="38100" dir="2700000" algn="tl">
                    <a:srgbClr val="000000">
                      <a:alpha val="43137"/>
                    </a:srgbClr>
                  </a:outerShdw>
                </a:effectLst>
              </a:rPr>
              <a:t> states to implement licensing requirements and basic health and quality standards</a:t>
            </a:r>
            <a:endParaRPr lang="en-US"/>
          </a:p>
          <a:p>
            <a:endParaRPr lang="en-US"/>
          </a:p>
        </p:txBody>
      </p:sp>
      <p:sp>
        <p:nvSpPr>
          <p:cNvPr id="8" name="Subtitle 2">
            <a:extLst>
              <a:ext uri="{FF2B5EF4-FFF2-40B4-BE49-F238E27FC236}">
                <a16:creationId xmlns:a16="http://schemas.microsoft.com/office/drawing/2014/main" id="{795783C4-0F6E-258E-2532-3BA4C713F417}"/>
              </a:ext>
            </a:extLst>
          </p:cNvPr>
          <p:cNvSpPr txBox="1">
            <a:spLocks/>
          </p:cNvSpPr>
          <p:nvPr/>
        </p:nvSpPr>
        <p:spPr>
          <a:xfrm>
            <a:off x="7786455" y="3096112"/>
            <a:ext cx="3783673" cy="87223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600" b="1">
                <a:effectLst>
                  <a:outerShdw blurRad="38100" dist="38100" dir="2700000" algn="tl">
                    <a:srgbClr val="000000">
                      <a:alpha val="43137"/>
                    </a:srgbClr>
                  </a:outerShdw>
                </a:effectLst>
              </a:rPr>
              <a:t>Minimal requirements and licensing</a:t>
            </a:r>
            <a:r>
              <a:rPr lang="en-US" sz="1600">
                <a:effectLst>
                  <a:outerShdw blurRad="38100" dist="38100" dir="2700000" algn="tl">
                    <a:srgbClr val="000000">
                      <a:alpha val="43137"/>
                    </a:srgbClr>
                  </a:outerShdw>
                </a:effectLst>
              </a:rPr>
              <a:t> for child care – and these are being rolled back further with HB243</a:t>
            </a:r>
            <a:endParaRPr lang="en-US" sz="1600"/>
          </a:p>
          <a:p>
            <a:endParaRPr lang="en-US"/>
          </a:p>
        </p:txBody>
      </p:sp>
      <p:sp>
        <p:nvSpPr>
          <p:cNvPr id="10" name="Subtitle 2">
            <a:extLst>
              <a:ext uri="{FF2B5EF4-FFF2-40B4-BE49-F238E27FC236}">
                <a16:creationId xmlns:a16="http://schemas.microsoft.com/office/drawing/2014/main" id="{F1390FA3-EFF0-7AB5-3D0E-4E854054077B}"/>
              </a:ext>
            </a:extLst>
          </p:cNvPr>
          <p:cNvSpPr txBox="1">
            <a:spLocks/>
          </p:cNvSpPr>
          <p:nvPr/>
        </p:nvSpPr>
        <p:spPr>
          <a:xfrm>
            <a:off x="543205" y="2088306"/>
            <a:ext cx="3434616" cy="7951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effectLst>
                  <a:outerShdw blurRad="38100" dist="38100" dir="2700000" algn="tl">
                    <a:srgbClr val="000000">
                      <a:alpha val="43137"/>
                    </a:srgbClr>
                  </a:outerShdw>
                </a:effectLst>
                <a:latin typeface="+mn-lt"/>
              </a:rPr>
              <a:t>24 % </a:t>
            </a:r>
            <a:r>
              <a:rPr lang="en-US" sz="1600">
                <a:effectLst>
                  <a:outerShdw blurRad="38100" dist="38100" dir="2700000" algn="tl">
                    <a:srgbClr val="000000">
                      <a:alpha val="43137"/>
                    </a:srgbClr>
                  </a:outerShdw>
                </a:effectLst>
                <a:latin typeface="+mn-lt"/>
              </a:rPr>
              <a:t>of children in Idaho live in a single parent home</a:t>
            </a:r>
            <a:endParaRPr lang="en-US"/>
          </a:p>
          <a:p>
            <a:endParaRPr lang="en-US"/>
          </a:p>
        </p:txBody>
      </p:sp>
    </p:spTree>
    <p:extLst>
      <p:ext uri="{BB962C8B-B14F-4D97-AF65-F5344CB8AC3E}">
        <p14:creationId xmlns:p14="http://schemas.microsoft.com/office/powerpoint/2010/main" val="120884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37CD96-D06A-5DBE-8244-8320CDBD793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Lawmakers' sentiments about early care and education</a:t>
            </a:r>
          </a:p>
        </p:txBody>
      </p:sp>
      <p:graphicFrame>
        <p:nvGraphicFramePr>
          <p:cNvPr id="5" name="Content Placeholder 2">
            <a:extLst>
              <a:ext uri="{FF2B5EF4-FFF2-40B4-BE49-F238E27FC236}">
                <a16:creationId xmlns:a16="http://schemas.microsoft.com/office/drawing/2014/main" id="{D1D354A9-F1F1-E6EF-5BBD-7B7A8AB31E17}"/>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10202D0-445B-31A4-230D-E8F0017C63EE}"/>
              </a:ext>
            </a:extLst>
          </p:cNvPr>
          <p:cNvPicPr>
            <a:picLocks noChangeAspect="1"/>
          </p:cNvPicPr>
          <p:nvPr/>
        </p:nvPicPr>
        <p:blipFill>
          <a:blip r:embed="rId8"/>
          <a:stretch>
            <a:fillRect/>
          </a:stretch>
        </p:blipFill>
        <p:spPr>
          <a:xfrm>
            <a:off x="10525532" y="6479103"/>
            <a:ext cx="1538650" cy="378897"/>
          </a:xfrm>
          <a:prstGeom prst="rect">
            <a:avLst/>
          </a:prstGeom>
        </p:spPr>
      </p:pic>
    </p:spTree>
    <p:extLst>
      <p:ext uri="{BB962C8B-B14F-4D97-AF65-F5344CB8AC3E}">
        <p14:creationId xmlns:p14="http://schemas.microsoft.com/office/powerpoint/2010/main" val="935007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IDAEYC">
      <a:dk1>
        <a:srgbClr val="333333"/>
      </a:dk1>
      <a:lt1>
        <a:sysClr val="window" lastClr="FFFFFF"/>
      </a:lt1>
      <a:dk2>
        <a:srgbClr val="333333"/>
      </a:dk2>
      <a:lt2>
        <a:srgbClr val="E8E8E8"/>
      </a:lt2>
      <a:accent1>
        <a:srgbClr val="0077A0"/>
      </a:accent1>
      <a:accent2>
        <a:srgbClr val="D60D5F"/>
      </a:accent2>
      <a:accent3>
        <a:srgbClr val="009448"/>
      </a:accent3>
      <a:accent4>
        <a:srgbClr val="7DCEF1"/>
      </a:accent4>
      <a:accent5>
        <a:srgbClr val="E97132"/>
      </a:accent5>
      <a:accent6>
        <a:srgbClr val="FFC000"/>
      </a:accent6>
      <a:hlink>
        <a:srgbClr val="0F9ED5"/>
      </a:hlink>
      <a:folHlink>
        <a:srgbClr val="7DCEF1"/>
      </a:folHlink>
    </a:clrScheme>
    <a:fontScheme name="Custom 1">
      <a:majorFont>
        <a:latin typeface="Georgi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Custom Design">
  <a:themeElements>
    <a:clrScheme name="IDAEYC">
      <a:dk1>
        <a:srgbClr val="333333"/>
      </a:dk1>
      <a:lt1>
        <a:sysClr val="window" lastClr="FFFFFF"/>
      </a:lt1>
      <a:dk2>
        <a:srgbClr val="333333"/>
      </a:dk2>
      <a:lt2>
        <a:srgbClr val="E8E8E8"/>
      </a:lt2>
      <a:accent1>
        <a:srgbClr val="0077A0"/>
      </a:accent1>
      <a:accent2>
        <a:srgbClr val="D60D5F"/>
      </a:accent2>
      <a:accent3>
        <a:srgbClr val="009448"/>
      </a:accent3>
      <a:accent4>
        <a:srgbClr val="7DCEF1"/>
      </a:accent4>
      <a:accent5>
        <a:srgbClr val="E97132"/>
      </a:accent5>
      <a:accent6>
        <a:srgbClr val="FFC000"/>
      </a:accent6>
      <a:hlink>
        <a:srgbClr val="0F9ED5"/>
      </a:hlink>
      <a:folHlink>
        <a:srgbClr val="7DCEF1"/>
      </a:folHlink>
    </a:clrScheme>
    <a:fontScheme name="Custom 1">
      <a:majorFont>
        <a:latin typeface="Georgi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TotalTime>
  <Words>2110</Words>
  <Application>Microsoft Office PowerPoint</Application>
  <PresentationFormat>Widescreen</PresentationFormat>
  <Paragraphs>177</Paragraphs>
  <Slides>29</Slides>
  <Notes>20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Aptos</vt:lpstr>
      <vt:lpstr>Aptos Display</vt:lpstr>
      <vt:lpstr>Arial</vt:lpstr>
      <vt:lpstr>Arial Narrow</vt:lpstr>
      <vt:lpstr>Avenir Next LT Pro</vt:lpstr>
      <vt:lpstr>Avenir Next LT Pro Demi</vt:lpstr>
      <vt:lpstr>Calibri</vt:lpstr>
      <vt:lpstr>Calibri Light</vt:lpstr>
      <vt:lpstr>Georgia</vt:lpstr>
      <vt:lpstr>Graphik Web</vt:lpstr>
      <vt:lpstr>Symbol</vt:lpstr>
      <vt:lpstr>Office Theme</vt:lpstr>
      <vt:lpstr>3_Custom Design</vt:lpstr>
      <vt:lpstr>5_Custom Design</vt:lpstr>
      <vt:lpstr>1_Office Theme</vt:lpstr>
      <vt:lpstr>PowerPoint Presentation</vt:lpstr>
      <vt:lpstr>Building an early care and education system for ALL families and communities in Idaho through advocacy and community engagement.</vt:lpstr>
      <vt:lpstr>HOW WE ADDRESS IDAHO’s  EARLY EDUCATION SYSTEM NEEDS</vt:lpstr>
      <vt:lpstr>PowerPoint Presentation</vt:lpstr>
      <vt:lpstr>What we will be covering </vt:lpstr>
      <vt:lpstr>The makeup of the State Legislature </vt:lpstr>
      <vt:lpstr>US Congress (DC) and State Constitutional Offices </vt:lpstr>
      <vt:lpstr>Let’s Look at Idaho</vt:lpstr>
      <vt:lpstr>Lawmakers' sentiments about early care and education</vt:lpstr>
      <vt:lpstr>Demystifying Advocacy</vt:lpstr>
      <vt:lpstr>5 Key Protective Factors </vt:lpstr>
      <vt:lpstr>Making the Connection </vt:lpstr>
      <vt:lpstr>When we advocate for ourselves and children </vt:lpstr>
      <vt:lpstr>When we advocate for systems change </vt:lpstr>
      <vt:lpstr>Parental resilience: Managing stress and functioning well when faced with challenges, adversity and trauma   </vt:lpstr>
      <vt:lpstr>Social connections: Positive relationships that provide emotional, informational, instrumental and spiritual support   </vt:lpstr>
      <vt:lpstr>Knowledge of parenting and child development: Understanding child development and parenting strategies that support physical, cognitive, language, social and emotional development    </vt:lpstr>
      <vt:lpstr>Social and emotional competence of children   </vt:lpstr>
      <vt:lpstr>Lawmakers' sentiments about early care and education</vt:lpstr>
      <vt:lpstr>How do we change hearts and minds </vt:lpstr>
      <vt:lpstr>Importance of  Community Voice</vt:lpstr>
      <vt:lpstr>How to effectively Tell your story</vt:lpstr>
      <vt:lpstr>Who Has Holds the Levers of Influence &amp; Power? </vt:lpstr>
      <vt:lpstr>What should your message be? </vt:lpstr>
      <vt:lpstr>Talking Points</vt:lpstr>
      <vt:lpstr>Talking Points Continued</vt:lpstr>
      <vt:lpstr>Advocacy Tactics</vt:lpstr>
      <vt:lpstr>How will you advance your mission though Advocacy?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Jonny Carkin</dc:creator>
  <cp:lastModifiedBy>Roger Sherman</cp:lastModifiedBy>
  <cp:revision>2</cp:revision>
  <dcterms:created xsi:type="dcterms:W3CDTF">2025-03-13T18:25:36Z</dcterms:created>
  <dcterms:modified xsi:type="dcterms:W3CDTF">2025-04-04T17:18:24Z</dcterms:modified>
</cp:coreProperties>
</file>